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南区卤味招商_20250703085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850" y="662305"/>
            <a:ext cx="10266045" cy="5815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5" descr="北区卤味招商_202507161527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410" y="588645"/>
            <a:ext cx="10832465" cy="58712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✨Sori Na✨</cp:lastModifiedBy>
  <cp:revision>3</cp:revision>
  <dcterms:created xsi:type="dcterms:W3CDTF">2023-08-09T12:44:00Z</dcterms:created>
  <dcterms:modified xsi:type="dcterms:W3CDTF">2025-07-17T02:18:13Z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82B4F5BBEE414A48B96CB28FBAA9E5BC_12</vt:lpwstr>
  </property>
</Properties>
</file>