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3590" y="448945"/>
            <a:ext cx="10663555" cy="598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885" y="278765"/>
            <a:ext cx="11424285" cy="64046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✨Sori Na✨</cp:lastModifiedBy>
  <cp:revision>3</cp:revision>
  <dcterms:created xsi:type="dcterms:W3CDTF">2023-08-09T12:44:00Z</dcterms:created>
  <dcterms:modified xsi:type="dcterms:W3CDTF">2025-07-21T06:31:23Z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F34C9C8AA05B44C2B43B5C8E855AC196_12</vt:lpwstr>
  </property>
</Properties>
</file>