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43" r:id="rId3"/>
  </p:sldIdLst>
  <p:sldSz cx="9144000" cy="5144770"/>
  <p:notesSz cx="6797675" cy="9928225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2" userDrawn="1">
          <p15:clr>
            <a:srgbClr val="A4A3A4"/>
          </p15:clr>
        </p15:guide>
        <p15:guide id="2" pos="294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孙杰/服务区管理部/交通实业公司/CICO" initials="A" lastIdx="1" clrIdx="0"/>
  <p:cmAuthor id="2" name="Dell" initials="D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A6A6A6"/>
    <a:srgbClr val="FFC000"/>
    <a:srgbClr val="00A3B7"/>
    <a:srgbClr val="F4C6A7"/>
    <a:srgbClr val="C05046"/>
    <a:srgbClr val="E7F2FC"/>
    <a:srgbClr val="4BACC6"/>
    <a:srgbClr val="F59D56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8" autoAdjust="0"/>
    <p:restoredTop sz="96439" autoAdjust="0"/>
  </p:normalViewPr>
  <p:slideViewPr>
    <p:cSldViewPr snapToGrid="0" showGuides="1">
      <p:cViewPr varScale="1">
        <p:scale>
          <a:sx n="147" d="100"/>
          <a:sy n="147" d="100"/>
        </p:scale>
        <p:origin x="-594" y="-96"/>
      </p:cViewPr>
      <p:guideLst>
        <p:guide orient="horz" pos="632"/>
        <p:guide pos="2948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41" d="100"/>
        <a:sy n="41" d="100"/>
      </p:scale>
      <p:origin x="0" y="0"/>
    </p:cViewPr>
  </p:sorterViewPr>
  <p:notesViewPr>
    <p:cSldViewPr snapToGrid="0">
      <p:cViewPr varScale="1">
        <p:scale>
          <a:sx n="136" d="100"/>
          <a:sy n="136" d="100"/>
        </p:scale>
        <p:origin x="-5252" y="-72"/>
      </p:cViewPr>
      <p:guideLst>
        <p:guide orient="horz" pos="4765"/>
        <p:guide orient="horz" pos="3240"/>
        <p:guide pos="1474"/>
        <p:guide pos="219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ommentAuthors" Target="commentAuthors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4-06-11T11:04:38.165" idx="1">
    <p:pos x="2722" y="2061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8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51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A0EB46-9DB6-449B-9DA5-B4DC7998BC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8" y="9430095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51" y="9430095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963E6-033E-4A1C-A9D2-1BE64C4F696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8" y="5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51" y="5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C0F7B8-3097-4669-8E62-5BE6BCD9FB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962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8" y="9430093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51" y="9430093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7E94B9-1F08-48DF-B7B6-E879767F1CA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8315"/>
            <a:ext cx="7772400" cy="110285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5551"/>
            <a:ext cx="6400800" cy="13148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8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57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15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43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723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01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29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45"/>
            <a:ext cx="2057400" cy="438999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45"/>
            <a:ext cx="6019800" cy="438999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040" y="4638020"/>
            <a:ext cx="2748960" cy="50491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0">
        <p:split orient="vert"/>
      </p:transition>
    </mc:Choice>
    <mc:Fallback>
      <p:transition spd="slow" advClick="0" advTm="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6202"/>
            <a:ext cx="7772400" cy="1021871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708"/>
            <a:ext cx="7772400" cy="1125488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286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5725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858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7151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1437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57238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300101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4296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527"/>
            <a:ext cx="4038600" cy="3395520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527"/>
            <a:ext cx="4038600" cy="3395520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695"/>
            <a:ext cx="4040188" cy="479970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28625" indent="0">
              <a:buNone/>
              <a:defRPr sz="1900" b="1"/>
            </a:lvl2pPr>
            <a:lvl3pPr marL="857250" indent="0">
              <a:buNone/>
              <a:defRPr sz="1700" b="1"/>
            </a:lvl3pPr>
            <a:lvl4pPr marL="1285875" indent="0">
              <a:buNone/>
              <a:defRPr sz="1500" b="1"/>
            </a:lvl4pPr>
            <a:lvl5pPr marL="1715135" indent="0">
              <a:buNone/>
              <a:defRPr sz="1500" b="1"/>
            </a:lvl5pPr>
            <a:lvl6pPr marL="2143760" indent="0">
              <a:buNone/>
              <a:defRPr sz="1500" b="1"/>
            </a:lvl6pPr>
            <a:lvl7pPr marL="2572385" indent="0">
              <a:buNone/>
              <a:defRPr sz="1500" b="1"/>
            </a:lvl7pPr>
            <a:lvl8pPr marL="3001010" indent="0">
              <a:buNone/>
              <a:defRPr sz="1500" b="1"/>
            </a:lvl8pPr>
            <a:lvl9pPr marL="3429635" indent="0">
              <a:buNone/>
              <a:defRPr sz="15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659"/>
            <a:ext cx="4040188" cy="2964381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2" y="1151695"/>
            <a:ext cx="4041775" cy="479970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28625" indent="0">
              <a:buNone/>
              <a:defRPr sz="1900" b="1"/>
            </a:lvl2pPr>
            <a:lvl3pPr marL="857250" indent="0">
              <a:buNone/>
              <a:defRPr sz="1700" b="1"/>
            </a:lvl3pPr>
            <a:lvl4pPr marL="1285875" indent="0">
              <a:buNone/>
              <a:defRPr sz="1500" b="1"/>
            </a:lvl4pPr>
            <a:lvl5pPr marL="1715135" indent="0">
              <a:buNone/>
              <a:defRPr sz="1500" b="1"/>
            </a:lvl5pPr>
            <a:lvl6pPr marL="2143760" indent="0">
              <a:buNone/>
              <a:defRPr sz="1500" b="1"/>
            </a:lvl6pPr>
            <a:lvl7pPr marL="2572385" indent="0">
              <a:buNone/>
              <a:defRPr sz="1500" b="1"/>
            </a:lvl7pPr>
            <a:lvl8pPr marL="3001010" indent="0">
              <a:buNone/>
              <a:defRPr sz="1500" b="1"/>
            </a:lvl8pPr>
            <a:lvl9pPr marL="3429635" indent="0">
              <a:buNone/>
              <a:defRPr sz="15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2" y="1631659"/>
            <a:ext cx="4041775" cy="2964381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7" y="204856"/>
            <a:ext cx="3008313" cy="871806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852"/>
            <a:ext cx="5111750" cy="4391191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7" y="1076658"/>
            <a:ext cx="3008313" cy="3519384"/>
          </a:xfrm>
        </p:spPr>
        <p:txBody>
          <a:bodyPr/>
          <a:lstStyle>
            <a:lvl1pPr marL="0" indent="0">
              <a:buNone/>
              <a:defRPr sz="1300"/>
            </a:lvl1pPr>
            <a:lvl2pPr marL="428625" indent="0">
              <a:buNone/>
              <a:defRPr sz="1100"/>
            </a:lvl2pPr>
            <a:lvl3pPr marL="857250" indent="0">
              <a:buNone/>
              <a:defRPr sz="900"/>
            </a:lvl3pPr>
            <a:lvl4pPr marL="1285875" indent="0">
              <a:buNone/>
              <a:defRPr sz="800"/>
            </a:lvl4pPr>
            <a:lvl5pPr marL="1715135" indent="0">
              <a:buNone/>
              <a:defRPr sz="800"/>
            </a:lvl5pPr>
            <a:lvl6pPr marL="2143760" indent="0">
              <a:buNone/>
              <a:defRPr sz="800"/>
            </a:lvl6pPr>
            <a:lvl7pPr marL="2572385" indent="0">
              <a:buNone/>
              <a:defRPr sz="800"/>
            </a:lvl7pPr>
            <a:lvl8pPr marL="3001010" indent="0">
              <a:buNone/>
              <a:defRPr sz="800"/>
            </a:lvl8pPr>
            <a:lvl9pPr marL="3429635" indent="0">
              <a:buNone/>
              <a:defRPr sz="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1567"/>
            <a:ext cx="5486400" cy="425185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723"/>
            <a:ext cx="5486400" cy="3087053"/>
          </a:xfrm>
        </p:spPr>
        <p:txBody>
          <a:bodyPr/>
          <a:lstStyle>
            <a:lvl1pPr marL="0" indent="0">
              <a:buNone/>
              <a:defRPr sz="3000"/>
            </a:lvl1pPr>
            <a:lvl2pPr marL="428625" indent="0">
              <a:buNone/>
              <a:defRPr sz="2600"/>
            </a:lvl2pPr>
            <a:lvl3pPr marL="857250" indent="0">
              <a:buNone/>
              <a:defRPr sz="2300"/>
            </a:lvl3pPr>
            <a:lvl4pPr marL="1285875" indent="0">
              <a:buNone/>
              <a:defRPr sz="1900"/>
            </a:lvl4pPr>
            <a:lvl5pPr marL="1715135" indent="0">
              <a:buNone/>
              <a:defRPr sz="1900"/>
            </a:lvl5pPr>
            <a:lvl6pPr marL="2143760" indent="0">
              <a:buNone/>
              <a:defRPr sz="1900"/>
            </a:lvl6pPr>
            <a:lvl7pPr marL="2572385" indent="0">
              <a:buNone/>
              <a:defRPr sz="1900"/>
            </a:lvl7pPr>
            <a:lvl8pPr marL="3001010" indent="0">
              <a:buNone/>
              <a:defRPr sz="1900"/>
            </a:lvl8pPr>
            <a:lvl9pPr marL="3429635" indent="0">
              <a:buNone/>
              <a:defRPr sz="19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6746"/>
            <a:ext cx="5486400" cy="603833"/>
          </a:xfrm>
        </p:spPr>
        <p:txBody>
          <a:bodyPr/>
          <a:lstStyle>
            <a:lvl1pPr marL="0" indent="0">
              <a:buNone/>
              <a:defRPr sz="1300"/>
            </a:lvl1pPr>
            <a:lvl2pPr marL="428625" indent="0">
              <a:buNone/>
              <a:defRPr sz="1100"/>
            </a:lvl2pPr>
            <a:lvl3pPr marL="857250" indent="0">
              <a:buNone/>
              <a:defRPr sz="900"/>
            </a:lvl3pPr>
            <a:lvl4pPr marL="1285875" indent="0">
              <a:buNone/>
              <a:defRPr sz="800"/>
            </a:lvl4pPr>
            <a:lvl5pPr marL="1715135" indent="0">
              <a:buNone/>
              <a:defRPr sz="800"/>
            </a:lvl5pPr>
            <a:lvl6pPr marL="2143760" indent="0">
              <a:buNone/>
              <a:defRPr sz="800"/>
            </a:lvl6pPr>
            <a:lvl7pPr marL="2572385" indent="0">
              <a:buNone/>
              <a:defRPr sz="800"/>
            </a:lvl7pPr>
            <a:lvl8pPr marL="3001010" indent="0">
              <a:buNone/>
              <a:defRPr sz="800"/>
            </a:lvl8pPr>
            <a:lvl9pPr marL="3429635" indent="0">
              <a:buNone/>
              <a:defRPr sz="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</p:spPr>
        <p:txBody>
          <a:bodyPr vert="horz" lIns="85746" tIns="42873" rIns="85746" bIns="42873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527"/>
            <a:ext cx="8229600" cy="3395520"/>
          </a:xfrm>
          <a:prstGeom prst="rect">
            <a:avLst/>
          </a:prstGeom>
        </p:spPr>
        <p:txBody>
          <a:bodyPr vert="horz" lIns="85746" tIns="42873" rIns="85746" bIns="42873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</p:spPr>
        <p:txBody>
          <a:bodyPr vert="horz" lIns="85746" tIns="42873" rIns="85746" bIns="42873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57250"/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</p:spPr>
        <p:txBody>
          <a:bodyPr vert="horz" lIns="85746" tIns="42873" rIns="85746" bIns="42873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5725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</p:spPr>
        <p:txBody>
          <a:bodyPr vert="horz" lIns="85746" tIns="42873" rIns="85746" bIns="42873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57250"/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857250" rtl="0" eaLnBrk="1" latinLnBrk="0" hangingPunct="1">
        <a:spcBef>
          <a:spcPct val="0"/>
        </a:spcBef>
        <a:buNone/>
        <a:defRPr sz="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1310" indent="-321310" algn="l" defTabSz="857250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96595" indent="-267970" algn="l" defTabSz="85725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71880" indent="-214630" algn="l" defTabSz="857250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00505" indent="-214630" algn="l" defTabSz="857250" rtl="0" eaLnBrk="1" latinLnBrk="0" hangingPunct="1">
        <a:spcBef>
          <a:spcPct val="20000"/>
        </a:spcBef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29130" indent="-214630" algn="l" defTabSz="857250" rtl="0" eaLnBrk="1" latinLnBrk="0" hangingPunct="1">
        <a:spcBef>
          <a:spcPct val="20000"/>
        </a:spcBef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57755" indent="-214630" algn="l" defTabSz="8572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87015" indent="-214630" algn="l" defTabSz="8572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15640" indent="-214630" algn="l" defTabSz="8572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4265" indent="-214630" algn="l" defTabSz="8572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5725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8625" algn="l" defTabSz="85725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algn="l" defTabSz="85725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85875" algn="l" defTabSz="85725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15135" algn="l" defTabSz="85725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43760" algn="l" defTabSz="85725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72385" algn="l" defTabSz="85725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01010" algn="l" defTabSz="85725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29635" algn="l" defTabSz="85725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comments" Target="../comments/comment1.xml"/><Relationship Id="rId8" Type="http://schemas.openxmlformats.org/officeDocument/2006/relationships/slideLayout" Target="../slideLayouts/slideLayout12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image" Target="../media/image2.pn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0" y="653917"/>
            <a:ext cx="8925581" cy="4023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文本框 44"/>
          <p:cNvSpPr txBox="1"/>
          <p:nvPr/>
        </p:nvSpPr>
        <p:spPr>
          <a:xfrm>
            <a:off x="2382520" y="299720"/>
            <a:ext cx="43370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3765"/>
            <a:r>
              <a:rPr lang="zh-CN" altLang="en-US" b="1" dirty="0" smtClean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瑶琳服务区东区</a:t>
            </a:r>
            <a:r>
              <a:rPr lang="zh-CN" altLang="en-US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业态布局图（西区一致）</a:t>
            </a:r>
            <a:endParaRPr lang="zh-CN" altLang="en-US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8471574" y="756659"/>
            <a:ext cx="609600" cy="521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765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6" name="文本框 6"/>
          <p:cNvSpPr txBox="1"/>
          <p:nvPr/>
        </p:nvSpPr>
        <p:spPr>
          <a:xfrm>
            <a:off x="8341728" y="835068"/>
            <a:ext cx="765032" cy="338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E-10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zh-CN" altLang="en-US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汽</a:t>
            </a:r>
            <a:r>
              <a:rPr lang="zh-CN" altLang="en-US" sz="8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修</a:t>
            </a:r>
            <a:endParaRPr lang="zh-CN" altLang="en-US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28414" y="4335210"/>
            <a:ext cx="609600" cy="521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765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8" name="文本框 6"/>
          <p:cNvSpPr txBox="1"/>
          <p:nvPr/>
        </p:nvSpPr>
        <p:spPr>
          <a:xfrm>
            <a:off x="98568" y="4413620"/>
            <a:ext cx="765032" cy="338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E-09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zh-CN" altLang="en-US" sz="8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加油站</a:t>
            </a:r>
            <a:endParaRPr lang="zh-CN" altLang="en-US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166774" y="4395147"/>
            <a:ext cx="609600" cy="521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765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20" name="文本框 6"/>
          <p:cNvSpPr txBox="1"/>
          <p:nvPr/>
        </p:nvSpPr>
        <p:spPr>
          <a:xfrm>
            <a:off x="8036928" y="4473557"/>
            <a:ext cx="765032" cy="338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E-11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zh-CN" altLang="en-US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充电桩</a:t>
            </a:r>
            <a:endParaRPr lang="zh-CN" altLang="en-US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2914650" y="3255645"/>
            <a:ext cx="1391285" cy="958215"/>
          </a:xfrm>
          <a:custGeom>
            <a:avLst/>
            <a:gdLst>
              <a:gd name="connsiteX0" fmla="*/ 0 w 1049908"/>
              <a:gd name="connsiteY0" fmla="*/ 0 h 527541"/>
              <a:gd name="connsiteX1" fmla="*/ 1049908 w 1049908"/>
              <a:gd name="connsiteY1" fmla="*/ 0 h 527541"/>
              <a:gd name="connsiteX2" fmla="*/ 1049908 w 1049908"/>
              <a:gd name="connsiteY2" fmla="*/ 527541 h 527541"/>
              <a:gd name="connsiteX3" fmla="*/ 0 w 1049908"/>
              <a:gd name="connsiteY3" fmla="*/ 527541 h 527541"/>
              <a:gd name="connsiteX4" fmla="*/ 0 w 1049908"/>
              <a:gd name="connsiteY4" fmla="*/ 0 h 527541"/>
              <a:gd name="connsiteX0-1" fmla="*/ 0 w 1049908"/>
              <a:gd name="connsiteY0-2" fmla="*/ 0 h 527541"/>
              <a:gd name="connsiteX1-3" fmla="*/ 711770 w 1049908"/>
              <a:gd name="connsiteY1-4" fmla="*/ 71437 h 527541"/>
              <a:gd name="connsiteX2-5" fmla="*/ 1049908 w 1049908"/>
              <a:gd name="connsiteY2-6" fmla="*/ 527541 h 527541"/>
              <a:gd name="connsiteX3-7" fmla="*/ 0 w 1049908"/>
              <a:gd name="connsiteY3-8" fmla="*/ 527541 h 527541"/>
              <a:gd name="connsiteX4-9" fmla="*/ 0 w 1049908"/>
              <a:gd name="connsiteY4-10" fmla="*/ 0 h 527541"/>
              <a:gd name="connsiteX0-11" fmla="*/ 0 w 1049908"/>
              <a:gd name="connsiteY0-12" fmla="*/ 0 h 527541"/>
              <a:gd name="connsiteX1-13" fmla="*/ 530795 w 1049908"/>
              <a:gd name="connsiteY1-14" fmla="*/ 33337 h 527541"/>
              <a:gd name="connsiteX2-15" fmla="*/ 1049908 w 1049908"/>
              <a:gd name="connsiteY2-16" fmla="*/ 527541 h 527541"/>
              <a:gd name="connsiteX3-17" fmla="*/ 0 w 1049908"/>
              <a:gd name="connsiteY3-18" fmla="*/ 527541 h 527541"/>
              <a:gd name="connsiteX4-19" fmla="*/ 0 w 1049908"/>
              <a:gd name="connsiteY4-20" fmla="*/ 0 h 527541"/>
              <a:gd name="connsiteX0-21" fmla="*/ 0 w 1049908"/>
              <a:gd name="connsiteY0-22" fmla="*/ 0 h 527541"/>
              <a:gd name="connsiteX1-23" fmla="*/ 530795 w 1049908"/>
              <a:gd name="connsiteY1-24" fmla="*/ 33337 h 527541"/>
              <a:gd name="connsiteX2-25" fmla="*/ 1049908 w 1049908"/>
              <a:gd name="connsiteY2-26" fmla="*/ 527541 h 527541"/>
              <a:gd name="connsiteX3-27" fmla="*/ 0 w 1049908"/>
              <a:gd name="connsiteY3-28" fmla="*/ 527541 h 527541"/>
              <a:gd name="connsiteX4-29" fmla="*/ 0 w 1049908"/>
              <a:gd name="connsiteY4-30" fmla="*/ 0 h 527541"/>
              <a:gd name="connsiteX0-31" fmla="*/ 0 w 1049908"/>
              <a:gd name="connsiteY0-32" fmla="*/ 0 h 527541"/>
              <a:gd name="connsiteX1-33" fmla="*/ 530795 w 1049908"/>
              <a:gd name="connsiteY1-34" fmla="*/ 33337 h 527541"/>
              <a:gd name="connsiteX2-35" fmla="*/ 1049908 w 1049908"/>
              <a:gd name="connsiteY2-36" fmla="*/ 527541 h 527541"/>
              <a:gd name="connsiteX3-37" fmla="*/ 0 w 1049908"/>
              <a:gd name="connsiteY3-38" fmla="*/ 527541 h 527541"/>
              <a:gd name="connsiteX4-39" fmla="*/ 0 w 1049908"/>
              <a:gd name="connsiteY4-40" fmla="*/ 0 h 527541"/>
              <a:gd name="connsiteX0-41" fmla="*/ 0 w 1100920"/>
              <a:gd name="connsiteY0-42" fmla="*/ 0 h 527541"/>
              <a:gd name="connsiteX1-43" fmla="*/ 530795 w 1100920"/>
              <a:gd name="connsiteY1-44" fmla="*/ 33337 h 527541"/>
              <a:gd name="connsiteX2-45" fmla="*/ 916055 w 1100920"/>
              <a:gd name="connsiteY2-46" fmla="*/ 271942 h 527541"/>
              <a:gd name="connsiteX3-47" fmla="*/ 1049908 w 1100920"/>
              <a:gd name="connsiteY3-48" fmla="*/ 527541 h 527541"/>
              <a:gd name="connsiteX4-49" fmla="*/ 0 w 1100920"/>
              <a:gd name="connsiteY4-50" fmla="*/ 527541 h 527541"/>
              <a:gd name="connsiteX5" fmla="*/ 0 w 1100920"/>
              <a:gd name="connsiteY5" fmla="*/ 0 h 527541"/>
              <a:gd name="connsiteX0-51" fmla="*/ 0 w 1184628"/>
              <a:gd name="connsiteY0-52" fmla="*/ 0 h 527541"/>
              <a:gd name="connsiteX1-53" fmla="*/ 530795 w 1184628"/>
              <a:gd name="connsiteY1-54" fmla="*/ 33337 h 527541"/>
              <a:gd name="connsiteX2-55" fmla="*/ 916055 w 1184628"/>
              <a:gd name="connsiteY2-56" fmla="*/ 271942 h 527541"/>
              <a:gd name="connsiteX3-57" fmla="*/ 1049908 w 1184628"/>
              <a:gd name="connsiteY3-58" fmla="*/ 527541 h 527541"/>
              <a:gd name="connsiteX4-59" fmla="*/ 0 w 1184628"/>
              <a:gd name="connsiteY4-60" fmla="*/ 527541 h 527541"/>
              <a:gd name="connsiteX5-61" fmla="*/ 0 w 1184628"/>
              <a:gd name="connsiteY5-62" fmla="*/ 0 h 527541"/>
              <a:gd name="connsiteX0-63" fmla="*/ 0 w 1361442"/>
              <a:gd name="connsiteY0-64" fmla="*/ 0 h 951403"/>
              <a:gd name="connsiteX1-65" fmla="*/ 530795 w 1361442"/>
              <a:gd name="connsiteY1-66" fmla="*/ 33337 h 951403"/>
              <a:gd name="connsiteX2-67" fmla="*/ 916055 w 1361442"/>
              <a:gd name="connsiteY2-68" fmla="*/ 271942 h 951403"/>
              <a:gd name="connsiteX3-69" fmla="*/ 1307083 w 1361442"/>
              <a:gd name="connsiteY3-70" fmla="*/ 951403 h 951403"/>
              <a:gd name="connsiteX4-71" fmla="*/ 0 w 1361442"/>
              <a:gd name="connsiteY4-72" fmla="*/ 527541 h 951403"/>
              <a:gd name="connsiteX5-73" fmla="*/ 0 w 1361442"/>
              <a:gd name="connsiteY5-74" fmla="*/ 0 h 951403"/>
              <a:gd name="connsiteX0-75" fmla="*/ 0 w 1396886"/>
              <a:gd name="connsiteY0-76" fmla="*/ 0 h 951403"/>
              <a:gd name="connsiteX1-77" fmla="*/ 530795 w 1396886"/>
              <a:gd name="connsiteY1-78" fmla="*/ 33337 h 951403"/>
              <a:gd name="connsiteX2-79" fmla="*/ 916055 w 1396886"/>
              <a:gd name="connsiteY2-80" fmla="*/ 271942 h 951403"/>
              <a:gd name="connsiteX3-81" fmla="*/ 1254193 w 1396886"/>
              <a:gd name="connsiteY3-82" fmla="*/ 510067 h 951403"/>
              <a:gd name="connsiteX4-83" fmla="*/ 1307083 w 1396886"/>
              <a:gd name="connsiteY4-84" fmla="*/ 951403 h 951403"/>
              <a:gd name="connsiteX5-85" fmla="*/ 0 w 1396886"/>
              <a:gd name="connsiteY5-86" fmla="*/ 527541 h 951403"/>
              <a:gd name="connsiteX6" fmla="*/ 0 w 1396886"/>
              <a:gd name="connsiteY6" fmla="*/ 0 h 951403"/>
              <a:gd name="connsiteX0-87" fmla="*/ 0 w 1417409"/>
              <a:gd name="connsiteY0-88" fmla="*/ 0 h 962884"/>
              <a:gd name="connsiteX1-89" fmla="*/ 530795 w 1417409"/>
              <a:gd name="connsiteY1-90" fmla="*/ 33337 h 962884"/>
              <a:gd name="connsiteX2-91" fmla="*/ 916055 w 1417409"/>
              <a:gd name="connsiteY2-92" fmla="*/ 271942 h 962884"/>
              <a:gd name="connsiteX3-93" fmla="*/ 1254193 w 1417409"/>
              <a:gd name="connsiteY3-94" fmla="*/ 510067 h 962884"/>
              <a:gd name="connsiteX4-95" fmla="*/ 1325630 w 1417409"/>
              <a:gd name="connsiteY4-96" fmla="*/ 805342 h 962884"/>
              <a:gd name="connsiteX5-97" fmla="*/ 1307083 w 1417409"/>
              <a:gd name="connsiteY5-98" fmla="*/ 951403 h 962884"/>
              <a:gd name="connsiteX6-99" fmla="*/ 0 w 1417409"/>
              <a:gd name="connsiteY6-100" fmla="*/ 527541 h 962884"/>
              <a:gd name="connsiteX7" fmla="*/ 0 w 1417409"/>
              <a:gd name="connsiteY7" fmla="*/ 0 h 962884"/>
              <a:gd name="connsiteX0-101" fmla="*/ 0 w 1407484"/>
              <a:gd name="connsiteY0-102" fmla="*/ 0 h 967324"/>
              <a:gd name="connsiteX1-103" fmla="*/ 530795 w 1407484"/>
              <a:gd name="connsiteY1-104" fmla="*/ 33337 h 967324"/>
              <a:gd name="connsiteX2-105" fmla="*/ 916055 w 1407484"/>
              <a:gd name="connsiteY2-106" fmla="*/ 271942 h 967324"/>
              <a:gd name="connsiteX3-107" fmla="*/ 1254193 w 1407484"/>
              <a:gd name="connsiteY3-108" fmla="*/ 510067 h 967324"/>
              <a:gd name="connsiteX4-109" fmla="*/ 1325630 w 1407484"/>
              <a:gd name="connsiteY4-110" fmla="*/ 805342 h 967324"/>
              <a:gd name="connsiteX5-111" fmla="*/ 1292795 w 1407484"/>
              <a:gd name="connsiteY5-112" fmla="*/ 956165 h 967324"/>
              <a:gd name="connsiteX6-113" fmla="*/ 0 w 1407484"/>
              <a:gd name="connsiteY6-114" fmla="*/ 527541 h 967324"/>
              <a:gd name="connsiteX7-115" fmla="*/ 0 w 1407484"/>
              <a:gd name="connsiteY7-116" fmla="*/ 0 h 967324"/>
              <a:gd name="connsiteX0-117" fmla="*/ 0 w 1328217"/>
              <a:gd name="connsiteY0-118" fmla="*/ 0 h 956165"/>
              <a:gd name="connsiteX1-119" fmla="*/ 530795 w 1328217"/>
              <a:gd name="connsiteY1-120" fmla="*/ 33337 h 956165"/>
              <a:gd name="connsiteX2-121" fmla="*/ 916055 w 1328217"/>
              <a:gd name="connsiteY2-122" fmla="*/ 271942 h 956165"/>
              <a:gd name="connsiteX3-123" fmla="*/ 1254193 w 1328217"/>
              <a:gd name="connsiteY3-124" fmla="*/ 510067 h 956165"/>
              <a:gd name="connsiteX4-125" fmla="*/ 1325630 w 1328217"/>
              <a:gd name="connsiteY4-126" fmla="*/ 805342 h 956165"/>
              <a:gd name="connsiteX5-127" fmla="*/ 1292795 w 1328217"/>
              <a:gd name="connsiteY5-128" fmla="*/ 956165 h 956165"/>
              <a:gd name="connsiteX6-129" fmla="*/ 0 w 1328217"/>
              <a:gd name="connsiteY6-130" fmla="*/ 527541 h 956165"/>
              <a:gd name="connsiteX7-131" fmla="*/ 0 w 1328217"/>
              <a:gd name="connsiteY7-132" fmla="*/ 0 h 956165"/>
              <a:gd name="connsiteX0-133" fmla="*/ 0 w 1328217"/>
              <a:gd name="connsiteY0-134" fmla="*/ 0 h 956165"/>
              <a:gd name="connsiteX1-135" fmla="*/ 530795 w 1328217"/>
              <a:gd name="connsiteY1-136" fmla="*/ 33337 h 956165"/>
              <a:gd name="connsiteX2-137" fmla="*/ 916055 w 1328217"/>
              <a:gd name="connsiteY2-138" fmla="*/ 271942 h 956165"/>
              <a:gd name="connsiteX3-139" fmla="*/ 1254193 w 1328217"/>
              <a:gd name="connsiteY3-140" fmla="*/ 510067 h 956165"/>
              <a:gd name="connsiteX4-141" fmla="*/ 1325630 w 1328217"/>
              <a:gd name="connsiteY4-142" fmla="*/ 805342 h 956165"/>
              <a:gd name="connsiteX5-143" fmla="*/ 1292795 w 1328217"/>
              <a:gd name="connsiteY5-144" fmla="*/ 956165 h 956165"/>
              <a:gd name="connsiteX6-145" fmla="*/ 0 w 1328217"/>
              <a:gd name="connsiteY6-146" fmla="*/ 527541 h 956165"/>
              <a:gd name="connsiteX7-147" fmla="*/ 0 w 1328217"/>
              <a:gd name="connsiteY7-148" fmla="*/ 0 h 956165"/>
              <a:gd name="connsiteX0-149" fmla="*/ 19050 w 1347267"/>
              <a:gd name="connsiteY0-150" fmla="*/ 0 h 991828"/>
              <a:gd name="connsiteX1-151" fmla="*/ 549845 w 1347267"/>
              <a:gd name="connsiteY1-152" fmla="*/ 33337 h 991828"/>
              <a:gd name="connsiteX2-153" fmla="*/ 935105 w 1347267"/>
              <a:gd name="connsiteY2-154" fmla="*/ 271942 h 991828"/>
              <a:gd name="connsiteX3-155" fmla="*/ 1273243 w 1347267"/>
              <a:gd name="connsiteY3-156" fmla="*/ 510067 h 991828"/>
              <a:gd name="connsiteX4-157" fmla="*/ 1344680 w 1347267"/>
              <a:gd name="connsiteY4-158" fmla="*/ 805342 h 991828"/>
              <a:gd name="connsiteX5-159" fmla="*/ 1311845 w 1347267"/>
              <a:gd name="connsiteY5-160" fmla="*/ 956165 h 991828"/>
              <a:gd name="connsiteX6-161" fmla="*/ 0 w 1347267"/>
              <a:gd name="connsiteY6-162" fmla="*/ 918066 h 991828"/>
              <a:gd name="connsiteX7-163" fmla="*/ 19050 w 1347267"/>
              <a:gd name="connsiteY7-164" fmla="*/ 0 h 991828"/>
              <a:gd name="connsiteX0-165" fmla="*/ 19050 w 1347267"/>
              <a:gd name="connsiteY0-166" fmla="*/ 0 h 957171"/>
              <a:gd name="connsiteX1-167" fmla="*/ 549845 w 1347267"/>
              <a:gd name="connsiteY1-168" fmla="*/ 33337 h 957171"/>
              <a:gd name="connsiteX2-169" fmla="*/ 935105 w 1347267"/>
              <a:gd name="connsiteY2-170" fmla="*/ 271942 h 957171"/>
              <a:gd name="connsiteX3-171" fmla="*/ 1273243 w 1347267"/>
              <a:gd name="connsiteY3-172" fmla="*/ 510067 h 957171"/>
              <a:gd name="connsiteX4-173" fmla="*/ 1344680 w 1347267"/>
              <a:gd name="connsiteY4-174" fmla="*/ 805342 h 957171"/>
              <a:gd name="connsiteX5-175" fmla="*/ 1311845 w 1347267"/>
              <a:gd name="connsiteY5-176" fmla="*/ 956165 h 957171"/>
              <a:gd name="connsiteX6-177" fmla="*/ 0 w 1347267"/>
              <a:gd name="connsiteY6-178" fmla="*/ 918066 h 957171"/>
              <a:gd name="connsiteX7-179" fmla="*/ 19050 w 1347267"/>
              <a:gd name="connsiteY7-180" fmla="*/ 0 h 957171"/>
              <a:gd name="connsiteX0-181" fmla="*/ 4763 w 1332980"/>
              <a:gd name="connsiteY0-182" fmla="*/ 0 h 991805"/>
              <a:gd name="connsiteX1-183" fmla="*/ 535558 w 1332980"/>
              <a:gd name="connsiteY1-184" fmla="*/ 33337 h 991805"/>
              <a:gd name="connsiteX2-185" fmla="*/ 920818 w 1332980"/>
              <a:gd name="connsiteY2-186" fmla="*/ 271942 h 991805"/>
              <a:gd name="connsiteX3-187" fmla="*/ 1258956 w 1332980"/>
              <a:gd name="connsiteY3-188" fmla="*/ 510067 h 991805"/>
              <a:gd name="connsiteX4-189" fmla="*/ 1330393 w 1332980"/>
              <a:gd name="connsiteY4-190" fmla="*/ 805342 h 991805"/>
              <a:gd name="connsiteX5-191" fmla="*/ 1297558 w 1332980"/>
              <a:gd name="connsiteY5-192" fmla="*/ 956165 h 991805"/>
              <a:gd name="connsiteX6-193" fmla="*/ 0 w 1332980"/>
              <a:gd name="connsiteY6-194" fmla="*/ 970454 h 991805"/>
              <a:gd name="connsiteX7-195" fmla="*/ 4763 w 1332980"/>
              <a:gd name="connsiteY7-196" fmla="*/ 0 h 991805"/>
              <a:gd name="connsiteX0-197" fmla="*/ 4763 w 1332980"/>
              <a:gd name="connsiteY0-198" fmla="*/ 0 h 970454"/>
              <a:gd name="connsiteX1-199" fmla="*/ 535558 w 1332980"/>
              <a:gd name="connsiteY1-200" fmla="*/ 33337 h 970454"/>
              <a:gd name="connsiteX2-201" fmla="*/ 920818 w 1332980"/>
              <a:gd name="connsiteY2-202" fmla="*/ 271942 h 970454"/>
              <a:gd name="connsiteX3-203" fmla="*/ 1258956 w 1332980"/>
              <a:gd name="connsiteY3-204" fmla="*/ 510067 h 970454"/>
              <a:gd name="connsiteX4-205" fmla="*/ 1330393 w 1332980"/>
              <a:gd name="connsiteY4-206" fmla="*/ 805342 h 970454"/>
              <a:gd name="connsiteX5-207" fmla="*/ 1297558 w 1332980"/>
              <a:gd name="connsiteY5-208" fmla="*/ 956165 h 970454"/>
              <a:gd name="connsiteX6-209" fmla="*/ 0 w 1332980"/>
              <a:gd name="connsiteY6-210" fmla="*/ 970454 h 970454"/>
              <a:gd name="connsiteX7-211" fmla="*/ 4763 w 1332980"/>
              <a:gd name="connsiteY7-212" fmla="*/ 0 h 970454"/>
              <a:gd name="connsiteX0-213" fmla="*/ 4763 w 1332980"/>
              <a:gd name="connsiteY0-214" fmla="*/ 0 h 970454"/>
              <a:gd name="connsiteX1-215" fmla="*/ 535558 w 1332980"/>
              <a:gd name="connsiteY1-216" fmla="*/ 33337 h 970454"/>
              <a:gd name="connsiteX2-217" fmla="*/ 941930 w 1332980"/>
              <a:gd name="connsiteY2-218" fmla="*/ 131598 h 970454"/>
              <a:gd name="connsiteX3-219" fmla="*/ 1258956 w 1332980"/>
              <a:gd name="connsiteY3-220" fmla="*/ 510067 h 970454"/>
              <a:gd name="connsiteX4-221" fmla="*/ 1330393 w 1332980"/>
              <a:gd name="connsiteY4-222" fmla="*/ 805342 h 970454"/>
              <a:gd name="connsiteX5-223" fmla="*/ 1297558 w 1332980"/>
              <a:gd name="connsiteY5-224" fmla="*/ 956165 h 970454"/>
              <a:gd name="connsiteX6-225" fmla="*/ 0 w 1332980"/>
              <a:gd name="connsiteY6-226" fmla="*/ 970454 h 970454"/>
              <a:gd name="connsiteX7-227" fmla="*/ 4763 w 1332980"/>
              <a:gd name="connsiteY7-228" fmla="*/ 0 h 970454"/>
              <a:gd name="connsiteX0-229" fmla="*/ 4763 w 1332980"/>
              <a:gd name="connsiteY0-230" fmla="*/ 0 h 970454"/>
              <a:gd name="connsiteX1-231" fmla="*/ 535558 w 1332980"/>
              <a:gd name="connsiteY1-232" fmla="*/ 33337 h 970454"/>
              <a:gd name="connsiteX2-233" fmla="*/ 941930 w 1332980"/>
              <a:gd name="connsiteY2-234" fmla="*/ 131598 h 970454"/>
              <a:gd name="connsiteX3-235" fmla="*/ 1258956 w 1332980"/>
              <a:gd name="connsiteY3-236" fmla="*/ 510067 h 970454"/>
              <a:gd name="connsiteX4-237" fmla="*/ 1330393 w 1332980"/>
              <a:gd name="connsiteY4-238" fmla="*/ 805342 h 970454"/>
              <a:gd name="connsiteX5-239" fmla="*/ 1297558 w 1332980"/>
              <a:gd name="connsiteY5-240" fmla="*/ 956165 h 970454"/>
              <a:gd name="connsiteX6-241" fmla="*/ 0 w 1332980"/>
              <a:gd name="connsiteY6-242" fmla="*/ 970454 h 970454"/>
              <a:gd name="connsiteX7-243" fmla="*/ 4763 w 1332980"/>
              <a:gd name="connsiteY7-244" fmla="*/ 0 h 970454"/>
              <a:gd name="connsiteX0-245" fmla="*/ 4763 w 1332980"/>
              <a:gd name="connsiteY0-246" fmla="*/ 0 h 970454"/>
              <a:gd name="connsiteX1-247" fmla="*/ 535558 w 1332980"/>
              <a:gd name="connsiteY1-248" fmla="*/ 33337 h 970454"/>
              <a:gd name="connsiteX2-249" fmla="*/ 941930 w 1332980"/>
              <a:gd name="connsiteY2-250" fmla="*/ 131598 h 970454"/>
              <a:gd name="connsiteX3-251" fmla="*/ 1258956 w 1332980"/>
              <a:gd name="connsiteY3-252" fmla="*/ 510067 h 970454"/>
              <a:gd name="connsiteX4-253" fmla="*/ 1330393 w 1332980"/>
              <a:gd name="connsiteY4-254" fmla="*/ 805342 h 970454"/>
              <a:gd name="connsiteX5-255" fmla="*/ 1297558 w 1332980"/>
              <a:gd name="connsiteY5-256" fmla="*/ 956165 h 970454"/>
              <a:gd name="connsiteX6-257" fmla="*/ 0 w 1332980"/>
              <a:gd name="connsiteY6-258" fmla="*/ 970454 h 970454"/>
              <a:gd name="connsiteX7-259" fmla="*/ 4763 w 1332980"/>
              <a:gd name="connsiteY7-260" fmla="*/ 0 h 970454"/>
              <a:gd name="connsiteX0-261" fmla="*/ 4763 w 1332980"/>
              <a:gd name="connsiteY0-262" fmla="*/ 8127 h 978581"/>
              <a:gd name="connsiteX1-263" fmla="*/ 535558 w 1332980"/>
              <a:gd name="connsiteY1-264" fmla="*/ 8442 h 978581"/>
              <a:gd name="connsiteX2-265" fmla="*/ 941930 w 1332980"/>
              <a:gd name="connsiteY2-266" fmla="*/ 139725 h 978581"/>
              <a:gd name="connsiteX3-267" fmla="*/ 1258956 w 1332980"/>
              <a:gd name="connsiteY3-268" fmla="*/ 518194 h 978581"/>
              <a:gd name="connsiteX4-269" fmla="*/ 1330393 w 1332980"/>
              <a:gd name="connsiteY4-270" fmla="*/ 813469 h 978581"/>
              <a:gd name="connsiteX5-271" fmla="*/ 1297558 w 1332980"/>
              <a:gd name="connsiteY5-272" fmla="*/ 964292 h 978581"/>
              <a:gd name="connsiteX6-273" fmla="*/ 0 w 1332980"/>
              <a:gd name="connsiteY6-274" fmla="*/ 978581 h 978581"/>
              <a:gd name="connsiteX7-275" fmla="*/ 4763 w 1332980"/>
              <a:gd name="connsiteY7-276" fmla="*/ 8127 h 978581"/>
              <a:gd name="connsiteX0-277" fmla="*/ 4763 w 1332980"/>
              <a:gd name="connsiteY0-278" fmla="*/ 8127 h 978581"/>
              <a:gd name="connsiteX1-279" fmla="*/ 535558 w 1332980"/>
              <a:gd name="connsiteY1-280" fmla="*/ 8442 h 978581"/>
              <a:gd name="connsiteX2-281" fmla="*/ 941930 w 1332980"/>
              <a:gd name="connsiteY2-282" fmla="*/ 139725 h 978581"/>
              <a:gd name="connsiteX3-283" fmla="*/ 1258956 w 1332980"/>
              <a:gd name="connsiteY3-284" fmla="*/ 518194 h 978581"/>
              <a:gd name="connsiteX4-285" fmla="*/ 1330393 w 1332980"/>
              <a:gd name="connsiteY4-286" fmla="*/ 813469 h 978581"/>
              <a:gd name="connsiteX5-287" fmla="*/ 1297558 w 1332980"/>
              <a:gd name="connsiteY5-288" fmla="*/ 964292 h 978581"/>
              <a:gd name="connsiteX6-289" fmla="*/ 0 w 1332980"/>
              <a:gd name="connsiteY6-290" fmla="*/ 978581 h 978581"/>
              <a:gd name="connsiteX7-291" fmla="*/ 4763 w 1332980"/>
              <a:gd name="connsiteY7-292" fmla="*/ 8127 h 97858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61" y="connsiteY5-62"/>
              </a:cxn>
              <a:cxn ang="0">
                <a:pos x="connsiteX6-99" y="connsiteY6-100"/>
              </a:cxn>
              <a:cxn ang="0">
                <a:pos x="connsiteX7-115" y="connsiteY7-116"/>
              </a:cxn>
            </a:cxnLst>
            <a:rect l="l" t="t" r="r" b="b"/>
            <a:pathLst>
              <a:path w="1332980" h="978581">
                <a:moveTo>
                  <a:pt x="4763" y="8127"/>
                </a:moveTo>
                <a:lnTo>
                  <a:pt x="535558" y="8442"/>
                </a:lnTo>
                <a:cubicBezTo>
                  <a:pt x="692955" y="-18153"/>
                  <a:pt x="776242" y="16081"/>
                  <a:pt x="941930" y="139725"/>
                </a:cubicBezTo>
                <a:cubicBezTo>
                  <a:pt x="1053765" y="222355"/>
                  <a:pt x="1193785" y="404951"/>
                  <a:pt x="1258956" y="518194"/>
                </a:cubicBezTo>
                <a:cubicBezTo>
                  <a:pt x="1311941" y="635036"/>
                  <a:pt x="1321578" y="739913"/>
                  <a:pt x="1330393" y="813469"/>
                </a:cubicBezTo>
                <a:cubicBezTo>
                  <a:pt x="1339208" y="887025"/>
                  <a:pt x="1324822" y="928042"/>
                  <a:pt x="1297558" y="964292"/>
                </a:cubicBezTo>
                <a:lnTo>
                  <a:pt x="0" y="978581"/>
                </a:lnTo>
                <a:cubicBezTo>
                  <a:pt x="1588" y="655096"/>
                  <a:pt x="3175" y="331612"/>
                  <a:pt x="4763" y="8127"/>
                </a:cubicBez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765"/>
            <a:endParaRPr lang="en-US" altLang="zh-CN" sz="800">
              <a:solidFill>
                <a:srgbClr val="FFFF00"/>
              </a:solidFill>
              <a:uFillTx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4333875" y="1538605"/>
            <a:ext cx="730250" cy="950595"/>
          </a:xfrm>
          <a:prstGeom prst="rect">
            <a:avLst/>
          </a:prstGeom>
          <a:solidFill>
            <a:srgbClr val="FFC000"/>
          </a:solidFill>
          <a:ln w="28575" cmpd="thickThin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765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5124037" y="3470967"/>
            <a:ext cx="1360159" cy="728689"/>
          </a:xfrm>
          <a:custGeom>
            <a:avLst/>
            <a:gdLst>
              <a:gd name="connsiteX0" fmla="*/ 0 w 3095764"/>
              <a:gd name="connsiteY0" fmla="*/ 0 h 686840"/>
              <a:gd name="connsiteX1" fmla="*/ 3095764 w 3095764"/>
              <a:gd name="connsiteY1" fmla="*/ 0 h 686840"/>
              <a:gd name="connsiteX2" fmla="*/ 3095764 w 3095764"/>
              <a:gd name="connsiteY2" fmla="*/ 686840 h 686840"/>
              <a:gd name="connsiteX3" fmla="*/ 0 w 3095764"/>
              <a:gd name="connsiteY3" fmla="*/ 686840 h 686840"/>
              <a:gd name="connsiteX4" fmla="*/ 0 w 3095764"/>
              <a:gd name="connsiteY4" fmla="*/ 0 h 686840"/>
              <a:gd name="connsiteX0-1" fmla="*/ 0 w 3115642"/>
              <a:gd name="connsiteY0-2" fmla="*/ 0 h 713345"/>
              <a:gd name="connsiteX1-3" fmla="*/ 3115642 w 3115642"/>
              <a:gd name="connsiteY1-4" fmla="*/ 26505 h 713345"/>
              <a:gd name="connsiteX2-5" fmla="*/ 3115642 w 3115642"/>
              <a:gd name="connsiteY2-6" fmla="*/ 713345 h 713345"/>
              <a:gd name="connsiteX3-7" fmla="*/ 19878 w 3115642"/>
              <a:gd name="connsiteY3-8" fmla="*/ 713345 h 713345"/>
              <a:gd name="connsiteX4-9" fmla="*/ 0 w 3115642"/>
              <a:gd name="connsiteY4-10" fmla="*/ 0 h 713345"/>
              <a:gd name="connsiteX0-11" fmla="*/ 1333 w 3116975"/>
              <a:gd name="connsiteY0-12" fmla="*/ 0 h 713345"/>
              <a:gd name="connsiteX1-13" fmla="*/ 3116975 w 3116975"/>
              <a:gd name="connsiteY1-14" fmla="*/ 26505 h 713345"/>
              <a:gd name="connsiteX2-15" fmla="*/ 3116975 w 3116975"/>
              <a:gd name="connsiteY2-16" fmla="*/ 713345 h 713345"/>
              <a:gd name="connsiteX3-17" fmla="*/ 21211 w 3116975"/>
              <a:gd name="connsiteY3-18" fmla="*/ 713345 h 713345"/>
              <a:gd name="connsiteX4-19" fmla="*/ 1333 w 3116975"/>
              <a:gd name="connsiteY4-20" fmla="*/ 0 h 713345"/>
              <a:gd name="connsiteX0-21" fmla="*/ 132763 w 3096005"/>
              <a:gd name="connsiteY0-22" fmla="*/ 165651 h 686840"/>
              <a:gd name="connsiteX1-23" fmla="*/ 3096005 w 3096005"/>
              <a:gd name="connsiteY1-24" fmla="*/ 0 h 686840"/>
              <a:gd name="connsiteX2-25" fmla="*/ 3096005 w 3096005"/>
              <a:gd name="connsiteY2-26" fmla="*/ 686840 h 686840"/>
              <a:gd name="connsiteX3-27" fmla="*/ 241 w 3096005"/>
              <a:gd name="connsiteY3-28" fmla="*/ 686840 h 686840"/>
              <a:gd name="connsiteX4-29" fmla="*/ 132763 w 3096005"/>
              <a:gd name="connsiteY4-30" fmla="*/ 165651 h 686840"/>
              <a:gd name="connsiteX0-31" fmla="*/ 134683 w 3097925"/>
              <a:gd name="connsiteY0-32" fmla="*/ 165651 h 686840"/>
              <a:gd name="connsiteX1-33" fmla="*/ 3097925 w 3097925"/>
              <a:gd name="connsiteY1-34" fmla="*/ 0 h 686840"/>
              <a:gd name="connsiteX2-35" fmla="*/ 3097925 w 3097925"/>
              <a:gd name="connsiteY2-36" fmla="*/ 686840 h 686840"/>
              <a:gd name="connsiteX3-37" fmla="*/ 2161 w 3097925"/>
              <a:gd name="connsiteY3-38" fmla="*/ 686840 h 686840"/>
              <a:gd name="connsiteX4-39" fmla="*/ 134683 w 3097925"/>
              <a:gd name="connsiteY4-40" fmla="*/ 165651 h 686840"/>
              <a:gd name="connsiteX0-41" fmla="*/ 134683 w 3097925"/>
              <a:gd name="connsiteY0-42" fmla="*/ 165651 h 686840"/>
              <a:gd name="connsiteX1-43" fmla="*/ 3097925 w 3097925"/>
              <a:gd name="connsiteY1-44" fmla="*/ 0 h 686840"/>
              <a:gd name="connsiteX2-45" fmla="*/ 3097925 w 3097925"/>
              <a:gd name="connsiteY2-46" fmla="*/ 686840 h 686840"/>
              <a:gd name="connsiteX3-47" fmla="*/ 2161 w 3097925"/>
              <a:gd name="connsiteY3-48" fmla="*/ 686840 h 686840"/>
              <a:gd name="connsiteX4-49" fmla="*/ 134683 w 3097925"/>
              <a:gd name="connsiteY4-50" fmla="*/ 165651 h 686840"/>
              <a:gd name="connsiteX0-51" fmla="*/ 134683 w 3097925"/>
              <a:gd name="connsiteY0-52" fmla="*/ 190898 h 712087"/>
              <a:gd name="connsiteX1-53" fmla="*/ 3097925 w 3097925"/>
              <a:gd name="connsiteY1-54" fmla="*/ 25247 h 712087"/>
              <a:gd name="connsiteX2-55" fmla="*/ 3097925 w 3097925"/>
              <a:gd name="connsiteY2-56" fmla="*/ 712087 h 712087"/>
              <a:gd name="connsiteX3-57" fmla="*/ 2161 w 3097925"/>
              <a:gd name="connsiteY3-58" fmla="*/ 712087 h 712087"/>
              <a:gd name="connsiteX4-59" fmla="*/ 134683 w 3097925"/>
              <a:gd name="connsiteY4-60" fmla="*/ 190898 h 712087"/>
              <a:gd name="connsiteX0-61" fmla="*/ 42894 w 3249468"/>
              <a:gd name="connsiteY0-62" fmla="*/ 302782 h 686840"/>
              <a:gd name="connsiteX1-63" fmla="*/ 3249468 w 3249468"/>
              <a:gd name="connsiteY1-64" fmla="*/ 0 h 686840"/>
              <a:gd name="connsiteX2-65" fmla="*/ 3249468 w 3249468"/>
              <a:gd name="connsiteY2-66" fmla="*/ 686840 h 686840"/>
              <a:gd name="connsiteX3-67" fmla="*/ 153704 w 3249468"/>
              <a:gd name="connsiteY3-68" fmla="*/ 686840 h 686840"/>
              <a:gd name="connsiteX4-69" fmla="*/ 42894 w 3249468"/>
              <a:gd name="connsiteY4-70" fmla="*/ 302782 h 686840"/>
              <a:gd name="connsiteX0-71" fmla="*/ 42894 w 3249468"/>
              <a:gd name="connsiteY0-72" fmla="*/ 302782 h 686840"/>
              <a:gd name="connsiteX1-73" fmla="*/ 3249468 w 3249468"/>
              <a:gd name="connsiteY1-74" fmla="*/ 0 h 686840"/>
              <a:gd name="connsiteX2-75" fmla="*/ 3249468 w 3249468"/>
              <a:gd name="connsiteY2-76" fmla="*/ 686840 h 686840"/>
              <a:gd name="connsiteX3-77" fmla="*/ 153704 w 3249468"/>
              <a:gd name="connsiteY3-78" fmla="*/ 686840 h 686840"/>
              <a:gd name="connsiteX4-79" fmla="*/ 42894 w 3249468"/>
              <a:gd name="connsiteY4-80" fmla="*/ 302782 h 686840"/>
              <a:gd name="connsiteX0-81" fmla="*/ 42894 w 3249468"/>
              <a:gd name="connsiteY0-82" fmla="*/ 343922 h 727980"/>
              <a:gd name="connsiteX1-83" fmla="*/ 3249468 w 3249468"/>
              <a:gd name="connsiteY1-84" fmla="*/ 0 h 727980"/>
              <a:gd name="connsiteX2-85" fmla="*/ 3249468 w 3249468"/>
              <a:gd name="connsiteY2-86" fmla="*/ 727980 h 727980"/>
              <a:gd name="connsiteX3-87" fmla="*/ 153704 w 3249468"/>
              <a:gd name="connsiteY3-88" fmla="*/ 727980 h 727980"/>
              <a:gd name="connsiteX4-89" fmla="*/ 42894 w 3249468"/>
              <a:gd name="connsiteY4-90" fmla="*/ 343922 h 727980"/>
              <a:gd name="connsiteX0-91" fmla="*/ 61628 w 3268202"/>
              <a:gd name="connsiteY0-92" fmla="*/ 343922 h 727980"/>
              <a:gd name="connsiteX1-93" fmla="*/ 3268202 w 3268202"/>
              <a:gd name="connsiteY1-94" fmla="*/ 0 h 727980"/>
              <a:gd name="connsiteX2-95" fmla="*/ 3268202 w 3268202"/>
              <a:gd name="connsiteY2-96" fmla="*/ 727980 h 727980"/>
              <a:gd name="connsiteX3-97" fmla="*/ 68153 w 3268202"/>
              <a:gd name="connsiteY3-98" fmla="*/ 727980 h 727980"/>
              <a:gd name="connsiteX4-99" fmla="*/ 61628 w 3268202"/>
              <a:gd name="connsiteY4-100" fmla="*/ 343922 h 727980"/>
              <a:gd name="connsiteX0-101" fmla="*/ 61626 w 3268200"/>
              <a:gd name="connsiteY0-102" fmla="*/ 387513 h 771571"/>
              <a:gd name="connsiteX1-103" fmla="*/ 933005 w 3268200"/>
              <a:gd name="connsiteY1-104" fmla="*/ 48511 h 771571"/>
              <a:gd name="connsiteX2-105" fmla="*/ 3268200 w 3268200"/>
              <a:gd name="connsiteY2-106" fmla="*/ 43591 h 771571"/>
              <a:gd name="connsiteX3-107" fmla="*/ 3268200 w 3268200"/>
              <a:gd name="connsiteY3-108" fmla="*/ 771571 h 771571"/>
              <a:gd name="connsiteX4-109" fmla="*/ 68151 w 3268200"/>
              <a:gd name="connsiteY4-110" fmla="*/ 771571 h 771571"/>
              <a:gd name="connsiteX5" fmla="*/ 61626 w 3268200"/>
              <a:gd name="connsiteY5" fmla="*/ 387513 h 771571"/>
              <a:gd name="connsiteX0-111" fmla="*/ 61626 w 3268200"/>
              <a:gd name="connsiteY0-112" fmla="*/ 387513 h 771571"/>
              <a:gd name="connsiteX1-113" fmla="*/ 933005 w 3268200"/>
              <a:gd name="connsiteY1-114" fmla="*/ 48511 h 771571"/>
              <a:gd name="connsiteX2-115" fmla="*/ 3268200 w 3268200"/>
              <a:gd name="connsiteY2-116" fmla="*/ 43591 h 771571"/>
              <a:gd name="connsiteX3-117" fmla="*/ 3268200 w 3268200"/>
              <a:gd name="connsiteY3-118" fmla="*/ 771571 h 771571"/>
              <a:gd name="connsiteX4-119" fmla="*/ 68151 w 3268200"/>
              <a:gd name="connsiteY4-120" fmla="*/ 771571 h 771571"/>
              <a:gd name="connsiteX5-121" fmla="*/ 61626 w 3268200"/>
              <a:gd name="connsiteY5-122" fmla="*/ 387513 h 771571"/>
              <a:gd name="connsiteX0-123" fmla="*/ 55597 w 3288204"/>
              <a:gd name="connsiteY0-124" fmla="*/ 421755 h 771571"/>
              <a:gd name="connsiteX1-125" fmla="*/ 953009 w 3288204"/>
              <a:gd name="connsiteY1-126" fmla="*/ 48511 h 771571"/>
              <a:gd name="connsiteX2-127" fmla="*/ 3288204 w 3288204"/>
              <a:gd name="connsiteY2-128" fmla="*/ 43591 h 771571"/>
              <a:gd name="connsiteX3-129" fmla="*/ 3288204 w 3288204"/>
              <a:gd name="connsiteY3-130" fmla="*/ 771571 h 771571"/>
              <a:gd name="connsiteX4-131" fmla="*/ 88155 w 3288204"/>
              <a:gd name="connsiteY4-132" fmla="*/ 771571 h 771571"/>
              <a:gd name="connsiteX5-133" fmla="*/ 55597 w 3288204"/>
              <a:gd name="connsiteY5-134" fmla="*/ 421755 h 771571"/>
              <a:gd name="connsiteX0-135" fmla="*/ 0 w 3232607"/>
              <a:gd name="connsiteY0-136" fmla="*/ 421755 h 771571"/>
              <a:gd name="connsiteX1-137" fmla="*/ 897412 w 3232607"/>
              <a:gd name="connsiteY1-138" fmla="*/ 48511 h 771571"/>
              <a:gd name="connsiteX2-139" fmla="*/ 3232607 w 3232607"/>
              <a:gd name="connsiteY2-140" fmla="*/ 43591 h 771571"/>
              <a:gd name="connsiteX3-141" fmla="*/ 3232607 w 3232607"/>
              <a:gd name="connsiteY3-142" fmla="*/ 771571 h 771571"/>
              <a:gd name="connsiteX4-143" fmla="*/ 32558 w 3232607"/>
              <a:gd name="connsiteY4-144" fmla="*/ 771571 h 771571"/>
              <a:gd name="connsiteX5-145" fmla="*/ 0 w 3232607"/>
              <a:gd name="connsiteY5-146" fmla="*/ 421755 h 771571"/>
              <a:gd name="connsiteX0-147" fmla="*/ 21613 w 3254220"/>
              <a:gd name="connsiteY0-148" fmla="*/ 421755 h 771571"/>
              <a:gd name="connsiteX1-149" fmla="*/ 919025 w 3254220"/>
              <a:gd name="connsiteY1-150" fmla="*/ 48511 h 771571"/>
              <a:gd name="connsiteX2-151" fmla="*/ 3254220 w 3254220"/>
              <a:gd name="connsiteY2-152" fmla="*/ 43591 h 771571"/>
              <a:gd name="connsiteX3-153" fmla="*/ 3254220 w 3254220"/>
              <a:gd name="connsiteY3-154" fmla="*/ 771571 h 771571"/>
              <a:gd name="connsiteX4-155" fmla="*/ 54171 w 3254220"/>
              <a:gd name="connsiteY4-156" fmla="*/ 771571 h 771571"/>
              <a:gd name="connsiteX5-157" fmla="*/ 21613 w 3254220"/>
              <a:gd name="connsiteY5-158" fmla="*/ 421755 h 771571"/>
              <a:gd name="connsiteX0-159" fmla="*/ 0 w 3232607"/>
              <a:gd name="connsiteY0-160" fmla="*/ 421755 h 771571"/>
              <a:gd name="connsiteX1-161" fmla="*/ 897412 w 3232607"/>
              <a:gd name="connsiteY1-162" fmla="*/ 48511 h 771571"/>
              <a:gd name="connsiteX2-163" fmla="*/ 3232607 w 3232607"/>
              <a:gd name="connsiteY2-164" fmla="*/ 43591 h 771571"/>
              <a:gd name="connsiteX3-165" fmla="*/ 3232607 w 3232607"/>
              <a:gd name="connsiteY3-166" fmla="*/ 771571 h 771571"/>
              <a:gd name="connsiteX4-167" fmla="*/ 32558 w 3232607"/>
              <a:gd name="connsiteY4-168" fmla="*/ 771571 h 771571"/>
              <a:gd name="connsiteX5-169" fmla="*/ 0 w 3232607"/>
              <a:gd name="connsiteY5-170" fmla="*/ 421755 h 771571"/>
              <a:gd name="connsiteX0-171" fmla="*/ 0 w 3232607"/>
              <a:gd name="connsiteY0-172" fmla="*/ 421755 h 771571"/>
              <a:gd name="connsiteX1-173" fmla="*/ 897412 w 3232607"/>
              <a:gd name="connsiteY1-174" fmla="*/ 48511 h 771571"/>
              <a:gd name="connsiteX2-175" fmla="*/ 3232607 w 3232607"/>
              <a:gd name="connsiteY2-176" fmla="*/ 43591 h 771571"/>
              <a:gd name="connsiteX3-177" fmla="*/ 3232607 w 3232607"/>
              <a:gd name="connsiteY3-178" fmla="*/ 771571 h 771571"/>
              <a:gd name="connsiteX4-179" fmla="*/ 32558 w 3232607"/>
              <a:gd name="connsiteY4-180" fmla="*/ 771571 h 771571"/>
              <a:gd name="connsiteX5-181" fmla="*/ 0 w 3232607"/>
              <a:gd name="connsiteY5-182" fmla="*/ 421755 h 771571"/>
              <a:gd name="connsiteX0-183" fmla="*/ 0 w 3220126"/>
              <a:gd name="connsiteY0-184" fmla="*/ 430315 h 771571"/>
              <a:gd name="connsiteX1-185" fmla="*/ 884931 w 3220126"/>
              <a:gd name="connsiteY1-186" fmla="*/ 48511 h 771571"/>
              <a:gd name="connsiteX2-187" fmla="*/ 3220126 w 3220126"/>
              <a:gd name="connsiteY2-188" fmla="*/ 43591 h 771571"/>
              <a:gd name="connsiteX3-189" fmla="*/ 3220126 w 3220126"/>
              <a:gd name="connsiteY3-190" fmla="*/ 771571 h 771571"/>
              <a:gd name="connsiteX4-191" fmla="*/ 20077 w 3220126"/>
              <a:gd name="connsiteY4-192" fmla="*/ 771571 h 771571"/>
              <a:gd name="connsiteX5-193" fmla="*/ 0 w 3220126"/>
              <a:gd name="connsiteY5-194" fmla="*/ 430315 h 77157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21" y="connsiteY5-122"/>
              </a:cxn>
            </a:cxnLst>
            <a:rect l="l" t="t" r="r" b="b"/>
            <a:pathLst>
              <a:path w="3220126" h="771571">
                <a:moveTo>
                  <a:pt x="0" y="430315"/>
                </a:moveTo>
                <a:cubicBezTo>
                  <a:pt x="94832" y="365447"/>
                  <a:pt x="350502" y="105831"/>
                  <a:pt x="884931" y="48511"/>
                </a:cubicBezTo>
                <a:cubicBezTo>
                  <a:pt x="1419360" y="-8809"/>
                  <a:pt x="2694252" y="-21277"/>
                  <a:pt x="3220126" y="43591"/>
                </a:cubicBezTo>
                <a:lnTo>
                  <a:pt x="3220126" y="771571"/>
                </a:lnTo>
                <a:lnTo>
                  <a:pt x="20077" y="771571"/>
                </a:lnTo>
                <a:cubicBezTo>
                  <a:pt x="13451" y="345463"/>
                  <a:pt x="30069" y="779380"/>
                  <a:pt x="0" y="430315"/>
                </a:cubicBez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765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46" name="矩形 23"/>
          <p:cNvSpPr/>
          <p:nvPr/>
        </p:nvSpPr>
        <p:spPr>
          <a:xfrm>
            <a:off x="2197896" y="1925373"/>
            <a:ext cx="717482" cy="835262"/>
          </a:xfrm>
          <a:custGeom>
            <a:avLst/>
            <a:gdLst>
              <a:gd name="connsiteX0" fmla="*/ 0 w 717482"/>
              <a:gd name="connsiteY0" fmla="*/ 0 h 574748"/>
              <a:gd name="connsiteX1" fmla="*/ 717482 w 717482"/>
              <a:gd name="connsiteY1" fmla="*/ 0 h 574748"/>
              <a:gd name="connsiteX2" fmla="*/ 717482 w 717482"/>
              <a:gd name="connsiteY2" fmla="*/ 574748 h 574748"/>
              <a:gd name="connsiteX3" fmla="*/ 0 w 717482"/>
              <a:gd name="connsiteY3" fmla="*/ 574748 h 574748"/>
              <a:gd name="connsiteX4" fmla="*/ 0 w 717482"/>
              <a:gd name="connsiteY4" fmla="*/ 0 h 574748"/>
              <a:gd name="connsiteX0-1" fmla="*/ 0 w 717482"/>
              <a:gd name="connsiteY0-2" fmla="*/ 0 h 835098"/>
              <a:gd name="connsiteX1-3" fmla="*/ 717482 w 717482"/>
              <a:gd name="connsiteY1-4" fmla="*/ 0 h 835098"/>
              <a:gd name="connsiteX2-5" fmla="*/ 717482 w 717482"/>
              <a:gd name="connsiteY2-6" fmla="*/ 574748 h 835098"/>
              <a:gd name="connsiteX3-7" fmla="*/ 0 w 717482"/>
              <a:gd name="connsiteY3-8" fmla="*/ 835098 h 835098"/>
              <a:gd name="connsiteX4-9" fmla="*/ 0 w 717482"/>
              <a:gd name="connsiteY4-10" fmla="*/ 0 h 835098"/>
              <a:gd name="connsiteX0-11" fmla="*/ 0 w 717482"/>
              <a:gd name="connsiteY0-12" fmla="*/ 0 h 857323"/>
              <a:gd name="connsiteX1-13" fmla="*/ 717482 w 717482"/>
              <a:gd name="connsiteY1-14" fmla="*/ 0 h 857323"/>
              <a:gd name="connsiteX2-15" fmla="*/ 717482 w 717482"/>
              <a:gd name="connsiteY2-16" fmla="*/ 574748 h 857323"/>
              <a:gd name="connsiteX3-17" fmla="*/ 317500 w 717482"/>
              <a:gd name="connsiteY3-18" fmla="*/ 857323 h 857323"/>
              <a:gd name="connsiteX4-19" fmla="*/ 0 w 717482"/>
              <a:gd name="connsiteY4-20" fmla="*/ 835098 h 857323"/>
              <a:gd name="connsiteX5" fmla="*/ 0 w 717482"/>
              <a:gd name="connsiteY5" fmla="*/ 0 h 857323"/>
              <a:gd name="connsiteX0-21" fmla="*/ 0 w 717482"/>
              <a:gd name="connsiteY0-22" fmla="*/ 0 h 857323"/>
              <a:gd name="connsiteX1-23" fmla="*/ 717482 w 717482"/>
              <a:gd name="connsiteY1-24" fmla="*/ 0 h 857323"/>
              <a:gd name="connsiteX2-25" fmla="*/ 717482 w 717482"/>
              <a:gd name="connsiteY2-26" fmla="*/ 574748 h 857323"/>
              <a:gd name="connsiteX3-27" fmla="*/ 317500 w 717482"/>
              <a:gd name="connsiteY3-28" fmla="*/ 857323 h 857323"/>
              <a:gd name="connsiteX4-29" fmla="*/ 0 w 717482"/>
              <a:gd name="connsiteY4-30" fmla="*/ 835098 h 857323"/>
              <a:gd name="connsiteX5-31" fmla="*/ 0 w 717482"/>
              <a:gd name="connsiteY5-32" fmla="*/ 0 h 857323"/>
              <a:gd name="connsiteX0-33" fmla="*/ 0 w 723832"/>
              <a:gd name="connsiteY0-34" fmla="*/ 0 h 857323"/>
              <a:gd name="connsiteX1-35" fmla="*/ 717482 w 723832"/>
              <a:gd name="connsiteY1-36" fmla="*/ 0 h 857323"/>
              <a:gd name="connsiteX2-37" fmla="*/ 723832 w 723832"/>
              <a:gd name="connsiteY2-38" fmla="*/ 676348 h 857323"/>
              <a:gd name="connsiteX3-39" fmla="*/ 317500 w 723832"/>
              <a:gd name="connsiteY3-40" fmla="*/ 857323 h 857323"/>
              <a:gd name="connsiteX4-41" fmla="*/ 0 w 723832"/>
              <a:gd name="connsiteY4-42" fmla="*/ 835098 h 857323"/>
              <a:gd name="connsiteX5-43" fmla="*/ 0 w 723832"/>
              <a:gd name="connsiteY5-44" fmla="*/ 0 h 857323"/>
              <a:gd name="connsiteX0-45" fmla="*/ 0 w 723832"/>
              <a:gd name="connsiteY0-46" fmla="*/ 0 h 857323"/>
              <a:gd name="connsiteX1-47" fmla="*/ 717482 w 723832"/>
              <a:gd name="connsiteY1-48" fmla="*/ 0 h 857323"/>
              <a:gd name="connsiteX2-49" fmla="*/ 723832 w 723832"/>
              <a:gd name="connsiteY2-50" fmla="*/ 676348 h 857323"/>
              <a:gd name="connsiteX3-51" fmla="*/ 558800 w 723832"/>
              <a:gd name="connsiteY3-52" fmla="*/ 819223 h 857323"/>
              <a:gd name="connsiteX4-53" fmla="*/ 317500 w 723832"/>
              <a:gd name="connsiteY4-54" fmla="*/ 857323 h 857323"/>
              <a:gd name="connsiteX5-55" fmla="*/ 0 w 723832"/>
              <a:gd name="connsiteY5-56" fmla="*/ 835098 h 857323"/>
              <a:gd name="connsiteX6" fmla="*/ 0 w 723832"/>
              <a:gd name="connsiteY6" fmla="*/ 0 h 857323"/>
              <a:gd name="connsiteX0-57" fmla="*/ 0 w 723832"/>
              <a:gd name="connsiteY0-58" fmla="*/ 0 h 857323"/>
              <a:gd name="connsiteX1-59" fmla="*/ 717482 w 723832"/>
              <a:gd name="connsiteY1-60" fmla="*/ 0 h 857323"/>
              <a:gd name="connsiteX2-61" fmla="*/ 723832 w 723832"/>
              <a:gd name="connsiteY2-62" fmla="*/ 676348 h 857323"/>
              <a:gd name="connsiteX3-63" fmla="*/ 558800 w 723832"/>
              <a:gd name="connsiteY3-64" fmla="*/ 819223 h 857323"/>
              <a:gd name="connsiteX4-65" fmla="*/ 317500 w 723832"/>
              <a:gd name="connsiteY4-66" fmla="*/ 857323 h 857323"/>
              <a:gd name="connsiteX5-67" fmla="*/ 0 w 723832"/>
              <a:gd name="connsiteY5-68" fmla="*/ 835098 h 857323"/>
              <a:gd name="connsiteX6-69" fmla="*/ 0 w 723832"/>
              <a:gd name="connsiteY6-70" fmla="*/ 0 h 85732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31" y="connsiteY5-32"/>
              </a:cxn>
              <a:cxn ang="0">
                <a:pos x="connsiteX6-69" y="connsiteY6-70"/>
              </a:cxn>
            </a:cxnLst>
            <a:rect l="l" t="t" r="r" b="b"/>
            <a:pathLst>
              <a:path w="723832" h="857323">
                <a:moveTo>
                  <a:pt x="0" y="0"/>
                </a:moveTo>
                <a:lnTo>
                  <a:pt x="717482" y="0"/>
                </a:lnTo>
                <a:cubicBezTo>
                  <a:pt x="719599" y="225449"/>
                  <a:pt x="721715" y="450899"/>
                  <a:pt x="723832" y="676348"/>
                </a:cubicBezTo>
                <a:cubicBezTo>
                  <a:pt x="581628" y="821629"/>
                  <a:pt x="626522" y="789061"/>
                  <a:pt x="558800" y="819223"/>
                </a:cubicBezTo>
                <a:cubicBezTo>
                  <a:pt x="491078" y="849386"/>
                  <a:pt x="408517" y="843036"/>
                  <a:pt x="317500" y="857323"/>
                </a:cubicBezTo>
                <a:lnTo>
                  <a:pt x="0" y="835098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765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2136140" y="1816735"/>
            <a:ext cx="789305" cy="721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765"/>
            <a:endParaRPr lang="en-US" altLang="zh-CN" sz="9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E-01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zh-CN" altLang="en-US" sz="8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（微团）</a:t>
            </a:r>
            <a:endParaRPr lang="en-US" altLang="zh-CN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r>
              <a:rPr lang="zh-CN" altLang="en-US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㎡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0kw</a:t>
            </a:r>
            <a:endParaRPr lang="zh-CN" altLang="en-US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文本框 24"/>
          <p:cNvSpPr txBox="1"/>
          <p:nvPr/>
        </p:nvSpPr>
        <p:spPr>
          <a:xfrm>
            <a:off x="2914650" y="3256915"/>
            <a:ext cx="716915" cy="942340"/>
          </a:xfrm>
          <a:prstGeom prst="rect">
            <a:avLst/>
          </a:prstGeom>
          <a:solidFill>
            <a:srgbClr val="FFFF00"/>
          </a:solidFill>
          <a:ln w="28575">
            <a:solidFill>
              <a:schemeClr val="accent1"/>
            </a:solidFill>
            <a:prstDash val="solid"/>
          </a:ln>
        </p:spPr>
        <p:txBody>
          <a:bodyPr wrap="square" rtlCol="0">
            <a:noAutofit/>
          </a:bodyPr>
          <a:lstStyle/>
          <a:p>
            <a:pPr algn="ctr" defTabSz="913765"/>
            <a:endParaRPr lang="en-US" altLang="zh-CN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E-14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zh-CN" altLang="en-US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糖葫芦、水果</a:t>
            </a:r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83</a:t>
            </a:r>
            <a:r>
              <a:rPr lang="zh-CN" altLang="en-US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㎡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45kw</a:t>
            </a:r>
            <a:endParaRPr lang="zh-CN" altLang="en-US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endParaRPr lang="zh-CN" altLang="en-US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endParaRPr lang="zh-CN" altLang="en-US" sz="9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6493510" y="3512185"/>
            <a:ext cx="709295" cy="68770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765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54" name="文本框 24"/>
          <p:cNvSpPr txBox="1"/>
          <p:nvPr/>
        </p:nvSpPr>
        <p:spPr>
          <a:xfrm>
            <a:off x="6417391" y="3563776"/>
            <a:ext cx="78547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E-06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商超</a:t>
            </a:r>
            <a:endParaRPr lang="zh-CN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60</a:t>
            </a:r>
            <a:r>
              <a:rPr lang="zh-CN" altLang="en-US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㎡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45kw</a:t>
            </a:r>
            <a:endParaRPr lang="zh-CN" altLang="en-US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24"/>
          <p:cNvSpPr txBox="1"/>
          <p:nvPr/>
        </p:nvSpPr>
        <p:spPr>
          <a:xfrm>
            <a:off x="5291543" y="3543192"/>
            <a:ext cx="10251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E-07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zh-CN" altLang="en-US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饼类</a:t>
            </a:r>
            <a:endParaRPr lang="zh-CN" altLang="en-US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100</a:t>
            </a:r>
            <a:r>
              <a:rPr lang="zh-CN" altLang="en-US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㎡</a:t>
            </a:r>
            <a:endParaRPr lang="en-US" altLang="zh-CN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45kw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L 形 2"/>
          <p:cNvSpPr/>
          <p:nvPr/>
        </p:nvSpPr>
        <p:spPr>
          <a:xfrm flipH="1">
            <a:off x="3148264" y="1541856"/>
            <a:ext cx="1196186" cy="937314"/>
          </a:xfrm>
          <a:prstGeom prst="corner">
            <a:avLst>
              <a:gd name="adj1" fmla="val 36200"/>
              <a:gd name="adj2" fmla="val 75013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765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58" name="L 形 57"/>
          <p:cNvSpPr/>
          <p:nvPr/>
        </p:nvSpPr>
        <p:spPr>
          <a:xfrm>
            <a:off x="6498619" y="1552982"/>
            <a:ext cx="1130865" cy="943434"/>
          </a:xfrm>
          <a:prstGeom prst="corner">
            <a:avLst>
              <a:gd name="adj1" fmla="val 67397"/>
              <a:gd name="adj2" fmla="val 72463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765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59" name="L 形 58"/>
          <p:cNvSpPr/>
          <p:nvPr>
            <p:custDataLst>
              <p:tags r:id="rId3"/>
            </p:custDataLst>
          </p:nvPr>
        </p:nvSpPr>
        <p:spPr>
          <a:xfrm flipH="1">
            <a:off x="7629484" y="1523225"/>
            <a:ext cx="600119" cy="973192"/>
          </a:xfrm>
          <a:prstGeom prst="corner">
            <a:avLst>
              <a:gd name="adj1" fmla="val 106542"/>
              <a:gd name="adj2" fmla="val 72463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765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27" name="文本框 24"/>
          <p:cNvSpPr txBox="1"/>
          <p:nvPr/>
        </p:nvSpPr>
        <p:spPr>
          <a:xfrm>
            <a:off x="3696378" y="1600942"/>
            <a:ext cx="648072" cy="721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765"/>
            <a:endParaRPr lang="en-US" altLang="zh-CN" sz="9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E-02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面馆</a:t>
            </a:r>
            <a:endParaRPr lang="zh-CN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97</a:t>
            </a:r>
            <a:r>
              <a:rPr lang="zh-CN" altLang="en-US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㎡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65kw</a:t>
            </a:r>
            <a:endParaRPr lang="zh-CN" altLang="en-US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24"/>
          <p:cNvSpPr txBox="1"/>
          <p:nvPr/>
        </p:nvSpPr>
        <p:spPr>
          <a:xfrm>
            <a:off x="4403090" y="1600835"/>
            <a:ext cx="556895" cy="721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765"/>
            <a:endParaRPr lang="en-US" altLang="zh-CN" sz="9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E-03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小吃</a:t>
            </a:r>
            <a:endParaRPr lang="zh-CN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78</a:t>
            </a:r>
            <a:r>
              <a:rPr lang="zh-CN" altLang="en-US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㎡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45kw</a:t>
            </a:r>
            <a:endParaRPr lang="zh-CN" altLang="en-US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任意多边形 5"/>
          <p:cNvSpPr/>
          <p:nvPr>
            <p:custDataLst>
              <p:tags r:id="rId4"/>
            </p:custDataLst>
          </p:nvPr>
        </p:nvSpPr>
        <p:spPr>
          <a:xfrm>
            <a:off x="5085080" y="1553210"/>
            <a:ext cx="1413510" cy="92583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226" h="1458">
                <a:moveTo>
                  <a:pt x="0" y="0"/>
                </a:moveTo>
                <a:lnTo>
                  <a:pt x="1110" y="0"/>
                </a:lnTo>
                <a:lnTo>
                  <a:pt x="1110" y="922"/>
                </a:lnTo>
                <a:lnTo>
                  <a:pt x="2226" y="922"/>
                </a:lnTo>
                <a:lnTo>
                  <a:pt x="2226" y="1458"/>
                </a:lnTo>
                <a:lnTo>
                  <a:pt x="1110" y="1458"/>
                </a:lnTo>
                <a:lnTo>
                  <a:pt x="1096" y="1458"/>
                </a:lnTo>
                <a:lnTo>
                  <a:pt x="0" y="1458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 defTabSz="913765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9" name="文本框 24"/>
          <p:cNvSpPr txBox="1"/>
          <p:nvPr>
            <p:custDataLst>
              <p:tags r:id="rId5"/>
            </p:custDataLst>
          </p:nvPr>
        </p:nvSpPr>
        <p:spPr>
          <a:xfrm>
            <a:off x="5006340" y="1600835"/>
            <a:ext cx="830580" cy="845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defTabSz="913765"/>
            <a:endParaRPr lang="en-US" altLang="zh-CN" sz="9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E-04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粽子</a:t>
            </a:r>
            <a:endParaRPr lang="zh-CN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（含点心烘焙）</a:t>
            </a:r>
            <a:endParaRPr lang="zh-CN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107</a:t>
            </a:r>
            <a:r>
              <a:rPr lang="zh-CN" altLang="en-US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㎡</a:t>
            </a:r>
            <a:endParaRPr lang="en-US" altLang="zh-CN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45kw</a:t>
            </a:r>
            <a:endParaRPr lang="zh-CN" altLang="en-US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24"/>
          <p:cNvSpPr txBox="1"/>
          <p:nvPr/>
        </p:nvSpPr>
        <p:spPr>
          <a:xfrm>
            <a:off x="6861175" y="1925320"/>
            <a:ext cx="13055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E-05</a:t>
            </a:r>
            <a:endParaRPr lang="en-US" altLang="zh-CN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中式餐饮</a:t>
            </a:r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189</a:t>
            </a:r>
            <a:r>
              <a:rPr lang="zh-CN" altLang="en-US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㎡</a:t>
            </a:r>
            <a:endParaRPr lang="en-US" altLang="zh-CN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150kw</a:t>
            </a:r>
            <a:endParaRPr lang="zh-CN" altLang="en-US" sz="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>
            <p:custDataLst>
              <p:tags r:id="rId6"/>
            </p:custDataLst>
          </p:nvPr>
        </p:nvSpPr>
        <p:spPr>
          <a:xfrm>
            <a:off x="7202805" y="3511550"/>
            <a:ext cx="1041400" cy="688340"/>
          </a:xfrm>
          <a:prstGeom prst="rect">
            <a:avLst/>
          </a:prstGeom>
          <a:solidFill>
            <a:schemeClr val="bg1">
              <a:lumMod val="50000"/>
            </a:schemeClr>
          </a:solidFill>
          <a:ln w="28575" cmpd="thickThin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E-13</a:t>
            </a:r>
            <a:endParaRPr lang="en-US" altLang="zh-CN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待开发</a:t>
            </a:r>
            <a:endParaRPr lang="en-US" altLang="zh-CN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96㎡</a:t>
            </a:r>
            <a:endParaRPr lang="en-US" altLang="zh-CN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>
            <p:custDataLst>
              <p:tags r:id="rId7"/>
            </p:custDataLst>
          </p:nvPr>
        </p:nvSpPr>
        <p:spPr>
          <a:xfrm>
            <a:off x="2198370" y="3256280"/>
            <a:ext cx="716280" cy="9436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8575" cmpd="thickThin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E-08</a:t>
            </a:r>
            <a:endParaRPr lang="en-US" altLang="zh-CN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zh-CN" altLang="en-US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待开发</a:t>
            </a:r>
            <a:endParaRPr lang="zh-CN" altLang="en-US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83㎡</a:t>
            </a:r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689350" y="3714115"/>
            <a:ext cx="447040" cy="41275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noAutofit/>
          </a:bodyPr>
          <a:p>
            <a:r>
              <a:rPr lang="en-US" altLang="zh-CN" sz="1000" b="1"/>
              <a:t>E-12</a:t>
            </a:r>
            <a:r>
              <a:rPr lang="zh-CN" altLang="en-US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咖啡</a:t>
            </a:r>
            <a:endParaRPr lang="zh-CN" altLang="en-US" sz="8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913765"/>
            <a:r>
              <a:rPr lang="en-US" altLang="zh-CN" sz="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53㎡</a:t>
            </a:r>
            <a:endParaRPr lang="zh-CN" altLang="en-US" sz="8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0">
        <p:split orient="vert"/>
      </p:transition>
    </mc:Choice>
    <mc:Fallback>
      <p:transition spd="slow" advClick="0" advTm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PLACING_PICTURE_USER_VIEWPORT" val="{&quot;height&quot;:6335.659842519685,&quot;width&quot;:14056.033070866142}"/>
</p:tagLst>
</file>

<file path=ppt/tags/tag2.xml><?xml version="1.0" encoding="utf-8"?>
<p:tagLst xmlns:p="http://schemas.openxmlformats.org/presentationml/2006/main">
  <p:tag name="KSO_WM_UNIT_PLACING_PICTURE_USER_VIEWPORT" val="{&quot;height&quot;:1532.5858267716535,&quot;width&quot;:945.0692913385826}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PP_MARK_KEY" val="a34427b9-0a6c-4621-9d07-157d562364fc"/>
  <p:tag name="COMMONDATA" val="eyJoZGlkIjoiNDVlMmVjYzJjNDRkY2JiOTM3MGYwNDlmNmIyYzA5OGIifQ=="/>
  <p:tag name="commondata" val="eyJoZGlkIjoiYjhjZTQyOTNiZDkwNzk2ZmExZjViNjViMWQ0YzNkOTkifQ=="/>
</p:tagLst>
</file>

<file path=ppt/theme/theme1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WPS 演示</Application>
  <PresentationFormat>自定义</PresentationFormat>
  <Paragraphs>63</Paragraphs>
  <Slides>1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黑体</vt:lpstr>
      <vt:lpstr>微软雅黑</vt:lpstr>
      <vt:lpstr>Calibri</vt:lpstr>
      <vt:lpstr>Arial Unicode MS</vt:lpstr>
      <vt:lpstr>等线</vt:lpstr>
      <vt:lpstr>2_Office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胡 俊</dc:creator>
  <cp:lastModifiedBy>Dell</cp:lastModifiedBy>
  <cp:revision>2645</cp:revision>
  <cp:lastPrinted>2022-10-19T00:34:00Z</cp:lastPrinted>
  <dcterms:created xsi:type="dcterms:W3CDTF">2020-11-21T04:12:00Z</dcterms:created>
  <dcterms:modified xsi:type="dcterms:W3CDTF">2024-11-15T02:27:53Z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2052-11.1.0.14309</vt:lpwstr>
  </property>
  <property fmtid="{D5CDD505-2E9C-101B-9397-08002B2CF9AE}" pid="3" name="ICV">
    <vt:lpwstr>AA871D791105490FAFFD0CE1641C265C</vt:lpwstr>
  </property>
</Properties>
</file>