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图片 1" descr="南区业态规划水果项目招商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7900" y="529590"/>
            <a:ext cx="10510520" cy="59543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2" descr="北区业态规划水果项目招商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8025" y="376555"/>
            <a:ext cx="10737850" cy="6083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✨Sori Na✨</cp:lastModifiedBy>
  <cp:revision>5</cp:revision>
  <dcterms:created xsi:type="dcterms:W3CDTF">2023-08-09T12:44:00Z</dcterms:created>
  <dcterms:modified xsi:type="dcterms:W3CDTF">2025-08-19T05:40:50Z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82B4F5BBEE414A48B96CB28FBAA9E5BC_12</vt:lpwstr>
  </property>
</Properties>
</file>