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359" r:id="rId3"/>
    <p:sldId id="360" r:id="rId5"/>
  </p:sldIdLst>
  <p:sldSz cx="12801600" cy="9601200" type="A3"/>
  <p:notesSz cx="6798945" cy="9929495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7" userDrawn="1">
          <p15:clr>
            <a:srgbClr val="A4A3A4"/>
          </p15:clr>
        </p15:guide>
        <p15:guide id="2" pos="43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540"/>
    <a:srgbClr val="00B050"/>
    <a:srgbClr val="F49FAC"/>
    <a:srgbClr val="DBE218"/>
    <a:srgbClr val="BAA572"/>
    <a:srgbClr val="FFFFFF"/>
    <a:srgbClr val="CBDA1F"/>
    <a:srgbClr val="D9C91B"/>
    <a:srgbClr val="CDD418"/>
    <a:srgbClr val="AC9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534" y="-558"/>
      </p:cViewPr>
      <p:guideLst>
        <p:guide orient="horz" pos="3147"/>
        <p:guide pos="43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302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755EA48C-6BE0-42B3-93C5-09B0D3E899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10" rIns="91019" bIns="4551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019" tIns="45510" rIns="91019" bIns="4551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8214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8214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B50D4977-0BD2-447A-BC4A-0B3D592E6D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50" y="851760"/>
            <a:ext cx="11518196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747041" y="1280160"/>
            <a:ext cx="1096251" cy="704088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392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60165" y="1280160"/>
            <a:ext cx="9628108" cy="7040880"/>
          </a:xfrm>
        </p:spPr>
        <p:txBody>
          <a:bodyPr vert="eaVert" lIns="46800" tIns="46800" rIns="46800" bIns="46800"/>
          <a:lstStyle>
            <a:lvl1pPr marL="320040" indent="-320040">
              <a:spcAft>
                <a:spcPts val="1000"/>
              </a:spcAft>
              <a:defRPr spc="300"/>
            </a:lvl1pPr>
            <a:lvl2pPr marL="960120" indent="-320040">
              <a:defRPr spc="300"/>
            </a:lvl2pPr>
            <a:lvl3pPr marL="1600200" indent="-320040">
              <a:defRPr spc="300"/>
            </a:lvl3pPr>
            <a:lvl4pPr marL="2240280" indent="-320040">
              <a:defRPr spc="300"/>
            </a:lvl4pPr>
            <a:lvl5pPr marL="2880360" indent="-32004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38850" y="1083600"/>
            <a:ext cx="11521977" cy="76759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58799" y="3477600"/>
            <a:ext cx="10289639" cy="142632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84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258799" y="4984560"/>
            <a:ext cx="10289639" cy="66024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336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/>
          <p:cNvSpPr txBox="1"/>
          <p:nvPr userDrawn="1"/>
        </p:nvSpPr>
        <p:spPr>
          <a:xfrm>
            <a:off x="1090295" y="4448175"/>
            <a:ext cx="4783455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80"/>
              </a:lnSpc>
            </a:pPr>
            <a:r>
              <a:rPr sz="5400" spc="-9" dirty="0">
                <a:solidFill>
                  <a:srgbClr val="AE9557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CONTENT</a:t>
            </a:r>
            <a:r>
              <a:rPr sz="8000" baseline="8000" dirty="0">
                <a:solidFill>
                  <a:srgbClr val="AE9557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目錄</a:t>
            </a:r>
            <a:endParaRPr sz="8000" baseline="8000" dirty="0">
              <a:solidFill>
                <a:srgbClr val="AE9557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 userDrawn="1"/>
        </p:nvSpPr>
        <p:spPr>
          <a:xfrm rot="5400000">
            <a:off x="4846955" y="4588510"/>
            <a:ext cx="2682875" cy="424815"/>
          </a:xfrm>
          <a:custGeom>
            <a:avLst/>
            <a:gdLst>
              <a:gd name="connisteX0" fmla="*/ 0 w 4937760"/>
              <a:gd name="connsiteY0" fmla="*/ 0 h 0"/>
              <a:gd name="connisteX1" fmla="*/ 4937760 w 4937760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937760">
                <a:moveTo>
                  <a:pt x="0" y="0"/>
                </a:moveTo>
                <a:lnTo>
                  <a:pt x="4937760" y="0"/>
                </a:lnTo>
              </a:path>
            </a:pathLst>
          </a:custGeom>
          <a:noFill/>
          <a:ln w="50800">
            <a:solidFill>
              <a:srgbClr val="AE9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285">
              <a:sym typeface="+mn-ea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020560" y="3733483"/>
            <a:ext cx="4305300" cy="2134870"/>
            <a:chOff x="11056" y="5598"/>
            <a:chExt cx="6780" cy="3362"/>
          </a:xfrm>
        </p:grpSpPr>
        <p:sp>
          <p:nvSpPr>
            <p:cNvPr id="8" name="object 4"/>
            <p:cNvSpPr txBox="1"/>
            <p:nvPr userDrawn="1"/>
          </p:nvSpPr>
          <p:spPr>
            <a:xfrm>
              <a:off x="13032" y="5696"/>
              <a:ext cx="4805" cy="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  <a:spcBef>
                  <a:spcPts val="8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</a:rPr>
                <a:t>设计理念</a:t>
              </a:r>
              <a:endPara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object 8"/>
            <p:cNvSpPr txBox="1"/>
            <p:nvPr userDrawn="1"/>
          </p:nvSpPr>
          <p:spPr>
            <a:xfrm>
              <a:off x="13032" y="6653"/>
              <a:ext cx="3864" cy="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1485"/>
                </a:lnSpc>
                <a:spcBef>
                  <a:spcPts val="80"/>
                </a:spcBef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成果展示</a:t>
              </a:r>
              <a:endPara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object 11"/>
            <p:cNvSpPr txBox="1"/>
            <p:nvPr userDrawn="1"/>
          </p:nvSpPr>
          <p:spPr>
            <a:xfrm>
              <a:off x="11056" y="6556"/>
              <a:ext cx="619" cy="4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2420"/>
                </a:lnSpc>
                <a:buClrTx/>
                <a:buSzTx/>
                <a:buFontTx/>
              </a:pPr>
              <a:r>
                <a:rPr sz="2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entury Gothic" panose="020B0502020202020204"/>
                  <a:sym typeface="+mn-ea"/>
                </a:rPr>
                <a:t>02.</a:t>
              </a:r>
              <a:endPara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entury Gothic" panose="020B0502020202020204"/>
                <a:sym typeface="+mn-ea"/>
              </a:endParaRPr>
            </a:p>
          </p:txBody>
        </p:sp>
        <p:sp>
          <p:nvSpPr>
            <p:cNvPr id="13" name="object 11"/>
            <p:cNvSpPr txBox="1"/>
            <p:nvPr userDrawn="1"/>
          </p:nvSpPr>
          <p:spPr>
            <a:xfrm>
              <a:off x="11056" y="7514"/>
              <a:ext cx="619" cy="4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2420"/>
                </a:lnSpc>
                <a:buClrTx/>
                <a:buSzTx/>
                <a:buFontTx/>
              </a:pPr>
              <a:r>
                <a:rPr sz="2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entury Gothic" panose="020B0502020202020204"/>
                  <a:sym typeface="+mn-ea"/>
                </a:rPr>
                <a:t>03.</a:t>
              </a:r>
              <a:endPara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entury Gothic" panose="020B0502020202020204"/>
                <a:sym typeface="+mn-ea"/>
              </a:endParaRPr>
            </a:p>
          </p:txBody>
        </p:sp>
        <p:sp>
          <p:nvSpPr>
            <p:cNvPr id="14" name="object 11"/>
            <p:cNvSpPr txBox="1"/>
            <p:nvPr userDrawn="1"/>
          </p:nvSpPr>
          <p:spPr>
            <a:xfrm>
              <a:off x="11056" y="8472"/>
              <a:ext cx="619" cy="4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2420"/>
                </a:lnSpc>
                <a:buClrTx/>
                <a:buSzTx/>
                <a:buFontTx/>
              </a:pPr>
              <a:r>
                <a:rPr sz="2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entury Gothic" panose="020B0502020202020204"/>
                  <a:sym typeface="+mn-ea"/>
                </a:rPr>
                <a:t>04.</a:t>
              </a:r>
              <a:endPara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entury Gothic" panose="020B0502020202020204"/>
                <a:sym typeface="+mn-ea"/>
              </a:endParaRPr>
            </a:p>
          </p:txBody>
        </p:sp>
        <p:sp>
          <p:nvSpPr>
            <p:cNvPr id="15" name="object 11"/>
            <p:cNvSpPr txBox="1"/>
            <p:nvPr userDrawn="1"/>
          </p:nvSpPr>
          <p:spPr>
            <a:xfrm>
              <a:off x="11057" y="5598"/>
              <a:ext cx="619" cy="4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20"/>
                </a:lnSpc>
              </a:pPr>
              <a:r>
                <a:rPr sz="2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entury Gothic" panose="020B0502020202020204"/>
                  <a:sym typeface="+mn-ea"/>
                </a:rPr>
                <a:t>01.</a:t>
              </a:r>
              <a:endPara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entury Gothic" panose="020B0502020202020204"/>
                <a:sym typeface="+mn-ea"/>
              </a:endParaRPr>
            </a:p>
          </p:txBody>
        </p:sp>
        <p:sp>
          <p:nvSpPr>
            <p:cNvPr id="36" name="object 15"/>
            <p:cNvSpPr txBox="1"/>
            <p:nvPr userDrawn="1"/>
          </p:nvSpPr>
          <p:spPr>
            <a:xfrm>
              <a:off x="13032" y="7610"/>
              <a:ext cx="4458" cy="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1485"/>
                </a:lnSpc>
                <a:spcBef>
                  <a:spcPts val="80"/>
                </a:spcBef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投资估算</a:t>
              </a:r>
              <a:endPara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5" name="object 15"/>
            <p:cNvSpPr txBox="1"/>
            <p:nvPr userDrawn="1"/>
          </p:nvSpPr>
          <p:spPr>
            <a:xfrm>
              <a:off x="13032" y="8567"/>
              <a:ext cx="4458" cy="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1485"/>
                </a:lnSpc>
                <a:spcBef>
                  <a:spcPts val="80"/>
                </a:spcBef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业态建议</a:t>
              </a:r>
              <a:endPara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1574165" y="4780280"/>
            <a:ext cx="9653270" cy="722630"/>
          </a:xfrm>
          <a:custGeom>
            <a:avLst/>
            <a:gdLst>
              <a:gd name="connisteX0" fmla="*/ 0 w 4937760"/>
              <a:gd name="connsiteY0" fmla="*/ 0 h 0"/>
              <a:gd name="connisteX1" fmla="*/ 4937760 w 4937760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937760">
                <a:moveTo>
                  <a:pt x="0" y="0"/>
                </a:moveTo>
                <a:lnTo>
                  <a:pt x="4937760" y="0"/>
                </a:lnTo>
              </a:path>
            </a:pathLst>
          </a:custGeom>
          <a:noFill/>
          <a:ln w="50800">
            <a:solidFill>
              <a:srgbClr val="AE9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285"/>
          </a:p>
        </p:txBody>
      </p:sp>
      <p:sp>
        <p:nvSpPr>
          <p:cNvPr id="12" name="文本占位符 11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574165" y="4027170"/>
            <a:ext cx="2834005" cy="1214755"/>
          </a:xfrm>
        </p:spPr>
        <p:txBody>
          <a:bodyPr lIns="90000" tIns="46800" rIns="90000" bIns="4680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ts val="5180"/>
              </a:lnSpc>
              <a:spcBef>
                <a:spcPts val="0"/>
              </a:spcBef>
              <a:buClrTx/>
              <a:buSzTx/>
              <a:buFontTx/>
              <a:buNone/>
              <a:defRPr kumimoji="0" sz="5400" b="0" i="0" u="none" strike="noStrike" kern="1200" cap="none" spc="-9" normalizeH="0" baseline="0" noProof="1" dirty="0">
                <a:solidFill>
                  <a:srgbClr val="AE9557"/>
                </a:solidFill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3" hasCustomPrompt="1"/>
            <p:custDataLst>
              <p:tags r:id="rId3"/>
            </p:custDataLst>
          </p:nvPr>
        </p:nvSpPr>
        <p:spPr>
          <a:xfrm>
            <a:off x="1574165" y="4109085"/>
            <a:ext cx="9653905" cy="316865"/>
          </a:xfrm>
        </p:spPr>
        <p:txBody>
          <a:bodyPr lIns="90000" tIns="46800" rIns="90000" bIns="4680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ts val="518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1" dirty="0">
                <a:solidFill>
                  <a:srgbClr val="AE9557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247650" y="9058910"/>
            <a:ext cx="123043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V="1">
            <a:off x="1593215" y="9178290"/>
            <a:ext cx="137160" cy="22606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247650" y="9137650"/>
            <a:ext cx="14579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>
                <a:solidFill>
                  <a:schemeClr val="bg1">
                    <a:lumMod val="65000"/>
                  </a:schemeClr>
                </a:solidFill>
              </a:rPr>
              <a:t>杭金衢高速公路兰溪服务区</a:t>
            </a:r>
            <a:endParaRPr lang="zh-CN" altLang="en-US" sz="8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1520805" y="9137650"/>
            <a:ext cx="10331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</a:rPr>
              <a:t>SIDD</a:t>
            </a:r>
            <a:endParaRPr lang="en-US" altLang="zh-CN" sz="1400" b="1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50" y="851760"/>
            <a:ext cx="11518196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38850" y="2101680"/>
            <a:ext cx="5435893" cy="66477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二级</a:t>
            </a:r>
            <a:endParaRPr lang="zh-CN" altLang="en-US">
              <a:sym typeface="+mn-ea"/>
            </a:endParaRPr>
          </a:p>
          <a:p>
            <a:pPr lvl="2"/>
            <a:r>
              <a:rPr lang="zh-CN" altLang="en-US">
                <a:sym typeface="+mn-ea"/>
              </a:rPr>
              <a:t>三级</a:t>
            </a:r>
            <a:endParaRPr lang="zh-CN" altLang="en-US">
              <a:sym typeface="+mn-ea"/>
            </a:endParaRPr>
          </a:p>
          <a:p>
            <a:pPr lvl="3"/>
            <a:r>
              <a:rPr lang="zh-CN" altLang="en-US">
                <a:sym typeface="+mn-ea"/>
              </a:rPr>
              <a:t>四级</a:t>
            </a:r>
            <a:endParaRPr lang="zh-CN" altLang="en-US">
              <a:sym typeface="+mn-ea"/>
            </a:endParaRPr>
          </a:p>
          <a:p>
            <a:pPr lvl="4"/>
            <a:r>
              <a:rPr lang="zh-CN" altLang="en-US">
                <a:sym typeface="+mn-ea"/>
              </a:rPr>
              <a:t>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732494" y="2101680"/>
            <a:ext cx="5435893" cy="664776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50" y="851760"/>
            <a:ext cx="11518196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38850" y="2000880"/>
            <a:ext cx="5609781" cy="53424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38850" y="2595600"/>
            <a:ext cx="5609781" cy="615384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二级</a:t>
            </a:r>
            <a:endParaRPr lang="zh-CN" altLang="en-US">
              <a:sym typeface="+mn-ea"/>
            </a:endParaRPr>
          </a:p>
          <a:p>
            <a:pPr lvl="2"/>
            <a:r>
              <a:rPr lang="zh-CN" altLang="en-US">
                <a:sym typeface="+mn-ea"/>
              </a:rPr>
              <a:t>三级</a:t>
            </a:r>
            <a:endParaRPr lang="zh-CN" altLang="en-US">
              <a:sym typeface="+mn-ea"/>
            </a:endParaRPr>
          </a:p>
          <a:p>
            <a:pPr lvl="3"/>
            <a:r>
              <a:rPr lang="zh-CN" altLang="en-US">
                <a:sym typeface="+mn-ea"/>
              </a:rPr>
              <a:t>四级</a:t>
            </a:r>
            <a:endParaRPr lang="zh-CN" altLang="en-US">
              <a:sym typeface="+mn-ea"/>
            </a:endParaRPr>
          </a:p>
          <a:p>
            <a:pPr lvl="4"/>
            <a:r>
              <a:rPr lang="zh-CN" altLang="en-US">
                <a:sym typeface="+mn-ea"/>
              </a:rPr>
              <a:t>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547842" y="1990421"/>
            <a:ext cx="5609781" cy="53424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547842" y="2595600"/>
            <a:ext cx="5609781" cy="615384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二级</a:t>
            </a:r>
            <a:endParaRPr lang="zh-CN" altLang="en-US">
              <a:sym typeface="+mn-ea"/>
            </a:endParaRPr>
          </a:p>
          <a:p>
            <a:pPr lvl="2"/>
            <a:r>
              <a:rPr lang="zh-CN" altLang="en-US">
                <a:sym typeface="+mn-ea"/>
              </a:rPr>
              <a:t>三级</a:t>
            </a:r>
            <a:endParaRPr lang="zh-CN" altLang="en-US">
              <a:sym typeface="+mn-ea"/>
            </a:endParaRPr>
          </a:p>
          <a:p>
            <a:pPr lvl="3"/>
            <a:r>
              <a:rPr lang="zh-CN" altLang="en-US">
                <a:sym typeface="+mn-ea"/>
              </a:rPr>
              <a:t>四级</a:t>
            </a:r>
            <a:endParaRPr lang="zh-CN" altLang="en-US">
              <a:sym typeface="+mn-ea"/>
            </a:endParaRPr>
          </a:p>
          <a:p>
            <a:pPr lvl="4"/>
            <a:r>
              <a:rPr lang="zh-CN" altLang="en-US">
                <a:sym typeface="+mn-ea"/>
              </a:rPr>
              <a:t>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50" y="851760"/>
            <a:ext cx="11518196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38850" y="2177280"/>
            <a:ext cx="5494987" cy="64512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240"/>
            </a:lvl1pPr>
          </a:lstStyle>
          <a:p>
            <a:pPr lvl="0"/>
            <a:r>
              <a:rPr lang="zh-CN" altLang="en-US">
                <a:sym typeface="+mn-ea"/>
              </a:rPr>
              <a:t>单击图标添加图片</a:t>
            </a:r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668231" y="2177280"/>
            <a:ext cx="5488816" cy="64512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240"/>
            </a:lvl1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38850" y="851760"/>
            <a:ext cx="11518196" cy="98784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38850" y="2086560"/>
            <a:ext cx="11518196" cy="6662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42630" y="8840160"/>
            <a:ext cx="2835132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322001" y="8840160"/>
            <a:ext cx="4158194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321914" y="8840160"/>
            <a:ext cx="2835132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280160" rtl="0" eaLnBrk="1" fontAlgn="auto" latinLnBrk="0" hangingPunct="1">
        <a:lnSpc>
          <a:spcPct val="100000"/>
        </a:lnSpc>
        <a:spcBef>
          <a:spcPct val="0"/>
        </a:spcBef>
        <a:buNone/>
        <a:defRPr sz="504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20040" indent="-320040" algn="l" defTabSz="12801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52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96012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2253615" algn="l"/>
          <a:tab pos="2253615" algn="l"/>
          <a:tab pos="2253615" algn="l"/>
          <a:tab pos="2253615" algn="l"/>
        </a:tabLst>
        <a:defRPr sz="22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60020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2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224028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88036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3.jpeg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4.xml"/><Relationship Id="rId20" Type="http://schemas.openxmlformats.org/officeDocument/2006/relationships/tags" Target="../tags/tag60.xml"/><Relationship Id="rId2" Type="http://schemas.openxmlformats.org/officeDocument/2006/relationships/image" Target="../media/image2.png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image" Target="../media/image13.png"/><Relationship Id="rId16" Type="http://schemas.openxmlformats.org/officeDocument/2006/relationships/image" Target="../media/image12.png"/><Relationship Id="rId15" Type="http://schemas.openxmlformats.org/officeDocument/2006/relationships/image" Target="../media/image11.png"/><Relationship Id="rId14" Type="http://schemas.openxmlformats.org/officeDocument/2006/relationships/image" Target="../media/image10.png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13.png"/><Relationship Id="rId7" Type="http://schemas.openxmlformats.org/officeDocument/2006/relationships/image" Target="../media/image15.jpeg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3.jpeg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4.xml"/><Relationship Id="rId17" Type="http://schemas.openxmlformats.org/officeDocument/2006/relationships/tags" Target="../tags/tag65.xml"/><Relationship Id="rId16" Type="http://schemas.openxmlformats.org/officeDocument/2006/relationships/image" Target="../media/image9.png"/><Relationship Id="rId15" Type="http://schemas.openxmlformats.org/officeDocument/2006/relationships/image" Target="../media/image8.png"/><Relationship Id="rId14" Type="http://schemas.openxmlformats.org/officeDocument/2006/relationships/image" Target="../media/image5.png"/><Relationship Id="rId13" Type="http://schemas.openxmlformats.org/officeDocument/2006/relationships/image" Target="../media/image6.png"/><Relationship Id="rId12" Type="http://schemas.openxmlformats.org/officeDocument/2006/relationships/image" Target="../media/image12.png"/><Relationship Id="rId11" Type="http://schemas.openxmlformats.org/officeDocument/2006/relationships/image" Target="../media/image10.png"/><Relationship Id="rId10" Type="http://schemas.openxmlformats.org/officeDocument/2006/relationships/image" Target="../media/image7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25612" y="1531247"/>
            <a:ext cx="12209145" cy="5462905"/>
            <a:chOff x="738187" y="1545907"/>
            <a:chExt cx="12209145" cy="5462905"/>
          </a:xfrm>
        </p:grpSpPr>
        <p:pic>
          <p:nvPicPr>
            <p:cNvPr id="6" name="图片 5" descr="北区平面图10.29-Model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38187" y="1545907"/>
              <a:ext cx="12209145" cy="546290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5773" y="4005864"/>
              <a:ext cx="1014372" cy="181400"/>
            </a:xfrm>
            <a:prstGeom prst="rect">
              <a:avLst/>
            </a:prstGeom>
          </p:spPr>
        </p:pic>
      </p:grpSp>
      <p:sp>
        <p:nvSpPr>
          <p:cNvPr id="7" name="任意多边形 6"/>
          <p:cNvSpPr/>
          <p:nvPr/>
        </p:nvSpPr>
        <p:spPr>
          <a:xfrm>
            <a:off x="10332085" y="4139565"/>
            <a:ext cx="1127760" cy="975360"/>
          </a:xfrm>
          <a:custGeom>
            <a:avLst/>
            <a:gdLst>
              <a:gd name="connisteX0" fmla="*/ 7620 w 1245870"/>
              <a:gd name="connsiteY0" fmla="*/ 0 h 1047750"/>
              <a:gd name="connisteX1" fmla="*/ 1245870 w 1245870"/>
              <a:gd name="connsiteY1" fmla="*/ 6985 h 1047750"/>
              <a:gd name="connisteX2" fmla="*/ 1238250 w 1245870"/>
              <a:gd name="connsiteY2" fmla="*/ 1047750 h 1047750"/>
              <a:gd name="connisteX3" fmla="*/ 0 w 1245870"/>
              <a:gd name="connsiteY3" fmla="*/ 1033145 h 1047750"/>
              <a:gd name="connisteX4" fmla="*/ 7620 w 1245870"/>
              <a:gd name="connsiteY4" fmla="*/ 0 h 1047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245870" h="1047750">
                <a:moveTo>
                  <a:pt x="7620" y="0"/>
                </a:moveTo>
                <a:lnTo>
                  <a:pt x="1245870" y="6985"/>
                </a:lnTo>
                <a:lnTo>
                  <a:pt x="1238250" y="1047750"/>
                </a:lnTo>
                <a:lnTo>
                  <a:pt x="0" y="1033145"/>
                </a:lnTo>
                <a:lnTo>
                  <a:pt x="7620" y="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1605" y="737235"/>
            <a:ext cx="527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solidFill>
                  <a:srgbClr val="AE95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北区一层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平面业态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9" name="文本框 118"/>
          <p:cNvSpPr txBox="1"/>
          <p:nvPr/>
        </p:nvSpPr>
        <p:spPr>
          <a:xfrm rot="20820000">
            <a:off x="4314301" y="5448321"/>
            <a:ext cx="12750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主入口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1" name="文本框 120"/>
          <p:cNvSpPr txBox="1"/>
          <p:nvPr/>
        </p:nvSpPr>
        <p:spPr>
          <a:xfrm rot="20760000">
            <a:off x="3082080" y="1981304"/>
            <a:ext cx="1103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次入口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任意多边形: 形状 95"/>
          <p:cNvSpPr/>
          <p:nvPr/>
        </p:nvSpPr>
        <p:spPr>
          <a:xfrm>
            <a:off x="3840364" y="5119977"/>
            <a:ext cx="264318" cy="442913"/>
          </a:xfrm>
          <a:custGeom>
            <a:avLst/>
            <a:gdLst>
              <a:gd name="connsiteX0" fmla="*/ 0 w 235743"/>
              <a:gd name="connsiteY0" fmla="*/ 40482 h 433388"/>
              <a:gd name="connsiteX1" fmla="*/ 128587 w 235743"/>
              <a:gd name="connsiteY1" fmla="*/ 0 h 433388"/>
              <a:gd name="connsiteX2" fmla="*/ 235743 w 235743"/>
              <a:gd name="connsiteY2" fmla="*/ 411957 h 433388"/>
              <a:gd name="connsiteX3" fmla="*/ 114300 w 235743"/>
              <a:gd name="connsiteY3" fmla="*/ 433388 h 433388"/>
              <a:gd name="connsiteX4" fmla="*/ 0 w 235743"/>
              <a:gd name="connsiteY4" fmla="*/ 40482 h 433388"/>
              <a:gd name="connsiteX0-1" fmla="*/ 0 w 254793"/>
              <a:gd name="connsiteY0-2" fmla="*/ 40482 h 433388"/>
              <a:gd name="connsiteX1-3" fmla="*/ 128587 w 254793"/>
              <a:gd name="connsiteY1-4" fmla="*/ 0 h 433388"/>
              <a:gd name="connsiteX2-5" fmla="*/ 254793 w 254793"/>
              <a:gd name="connsiteY2-6" fmla="*/ 404814 h 433388"/>
              <a:gd name="connsiteX3-7" fmla="*/ 114300 w 254793"/>
              <a:gd name="connsiteY3-8" fmla="*/ 433388 h 433388"/>
              <a:gd name="connsiteX4-9" fmla="*/ 0 w 254793"/>
              <a:gd name="connsiteY4-10" fmla="*/ 40482 h 433388"/>
              <a:gd name="connsiteX0-11" fmla="*/ 0 w 254793"/>
              <a:gd name="connsiteY0-12" fmla="*/ 40482 h 442913"/>
              <a:gd name="connsiteX1-13" fmla="*/ 128587 w 254793"/>
              <a:gd name="connsiteY1-14" fmla="*/ 0 h 442913"/>
              <a:gd name="connsiteX2-15" fmla="*/ 254793 w 254793"/>
              <a:gd name="connsiteY2-16" fmla="*/ 404814 h 442913"/>
              <a:gd name="connsiteX3-17" fmla="*/ 133350 w 254793"/>
              <a:gd name="connsiteY3-18" fmla="*/ 442913 h 442913"/>
              <a:gd name="connsiteX4-19" fmla="*/ 0 w 254793"/>
              <a:gd name="connsiteY4-20" fmla="*/ 40482 h 442913"/>
              <a:gd name="connsiteX0-21" fmla="*/ 0 w 264318"/>
              <a:gd name="connsiteY0-22" fmla="*/ 40482 h 442913"/>
              <a:gd name="connsiteX1-23" fmla="*/ 138112 w 264318"/>
              <a:gd name="connsiteY1-24" fmla="*/ 0 h 442913"/>
              <a:gd name="connsiteX2-25" fmla="*/ 264318 w 264318"/>
              <a:gd name="connsiteY2-26" fmla="*/ 404814 h 442913"/>
              <a:gd name="connsiteX3-27" fmla="*/ 142875 w 264318"/>
              <a:gd name="connsiteY3-28" fmla="*/ 442913 h 442913"/>
              <a:gd name="connsiteX4-29" fmla="*/ 0 w 264318"/>
              <a:gd name="connsiteY4-30" fmla="*/ 40482 h 4429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4318" h="442913">
                <a:moveTo>
                  <a:pt x="0" y="40482"/>
                </a:moveTo>
                <a:lnTo>
                  <a:pt x="138112" y="0"/>
                </a:lnTo>
                <a:lnTo>
                  <a:pt x="264318" y="404814"/>
                </a:lnTo>
                <a:lnTo>
                  <a:pt x="142875" y="442913"/>
                </a:lnTo>
                <a:lnTo>
                  <a:pt x="0" y="4048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solidFill>
              <a:schemeClr val="tx1"/>
            </a:solidFill>
            <a:prstDash val="dashDot"/>
            <a:miter lim="800000"/>
          </a:ln>
          <a:effectLst/>
        </p:spPr>
        <p:txBody>
          <a:bodyPr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85" b="1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5" name="任意多边形: 形状 184"/>
          <p:cNvSpPr/>
          <p:nvPr/>
        </p:nvSpPr>
        <p:spPr>
          <a:xfrm>
            <a:off x="4723807" y="4866531"/>
            <a:ext cx="245268" cy="442913"/>
          </a:xfrm>
          <a:custGeom>
            <a:avLst/>
            <a:gdLst>
              <a:gd name="connsiteX0" fmla="*/ 0 w 235743"/>
              <a:gd name="connsiteY0" fmla="*/ 40482 h 433388"/>
              <a:gd name="connsiteX1" fmla="*/ 128587 w 235743"/>
              <a:gd name="connsiteY1" fmla="*/ 0 h 433388"/>
              <a:gd name="connsiteX2" fmla="*/ 235743 w 235743"/>
              <a:gd name="connsiteY2" fmla="*/ 411957 h 433388"/>
              <a:gd name="connsiteX3" fmla="*/ 114300 w 235743"/>
              <a:gd name="connsiteY3" fmla="*/ 433388 h 433388"/>
              <a:gd name="connsiteX4" fmla="*/ 0 w 235743"/>
              <a:gd name="connsiteY4" fmla="*/ 40482 h 433388"/>
              <a:gd name="connsiteX0-1" fmla="*/ 0 w 254793"/>
              <a:gd name="connsiteY0-2" fmla="*/ 40482 h 433388"/>
              <a:gd name="connsiteX1-3" fmla="*/ 128587 w 254793"/>
              <a:gd name="connsiteY1-4" fmla="*/ 0 h 433388"/>
              <a:gd name="connsiteX2-5" fmla="*/ 254793 w 254793"/>
              <a:gd name="connsiteY2-6" fmla="*/ 404814 h 433388"/>
              <a:gd name="connsiteX3-7" fmla="*/ 114300 w 254793"/>
              <a:gd name="connsiteY3-8" fmla="*/ 433388 h 433388"/>
              <a:gd name="connsiteX4-9" fmla="*/ 0 w 254793"/>
              <a:gd name="connsiteY4-10" fmla="*/ 40482 h 433388"/>
              <a:gd name="connsiteX0-11" fmla="*/ 0 w 254793"/>
              <a:gd name="connsiteY0-12" fmla="*/ 40482 h 442913"/>
              <a:gd name="connsiteX1-13" fmla="*/ 128587 w 254793"/>
              <a:gd name="connsiteY1-14" fmla="*/ 0 h 442913"/>
              <a:gd name="connsiteX2-15" fmla="*/ 254793 w 254793"/>
              <a:gd name="connsiteY2-16" fmla="*/ 404814 h 442913"/>
              <a:gd name="connsiteX3-17" fmla="*/ 133350 w 254793"/>
              <a:gd name="connsiteY3-18" fmla="*/ 442913 h 442913"/>
              <a:gd name="connsiteX4-19" fmla="*/ 0 w 254793"/>
              <a:gd name="connsiteY4-20" fmla="*/ 40482 h 442913"/>
              <a:gd name="connsiteX0-21" fmla="*/ 0 w 264318"/>
              <a:gd name="connsiteY0-22" fmla="*/ 40482 h 442913"/>
              <a:gd name="connsiteX1-23" fmla="*/ 138112 w 264318"/>
              <a:gd name="connsiteY1-24" fmla="*/ 0 h 442913"/>
              <a:gd name="connsiteX2-25" fmla="*/ 264318 w 264318"/>
              <a:gd name="connsiteY2-26" fmla="*/ 404814 h 442913"/>
              <a:gd name="connsiteX3-27" fmla="*/ 142875 w 264318"/>
              <a:gd name="connsiteY3-28" fmla="*/ 442913 h 442913"/>
              <a:gd name="connsiteX4-29" fmla="*/ 0 w 264318"/>
              <a:gd name="connsiteY4-30" fmla="*/ 40482 h 442913"/>
              <a:gd name="connsiteX0-31" fmla="*/ 0 w 264318"/>
              <a:gd name="connsiteY0-32" fmla="*/ 40482 h 442913"/>
              <a:gd name="connsiteX1-33" fmla="*/ 138112 w 264318"/>
              <a:gd name="connsiteY1-34" fmla="*/ 0 h 442913"/>
              <a:gd name="connsiteX2-35" fmla="*/ 264318 w 264318"/>
              <a:gd name="connsiteY2-36" fmla="*/ 404814 h 442913"/>
              <a:gd name="connsiteX3-37" fmla="*/ 130969 w 264318"/>
              <a:gd name="connsiteY3-38" fmla="*/ 442913 h 442913"/>
              <a:gd name="connsiteX4-39" fmla="*/ 0 w 264318"/>
              <a:gd name="connsiteY4-40" fmla="*/ 40482 h 442913"/>
              <a:gd name="connsiteX0-41" fmla="*/ 0 w 252412"/>
              <a:gd name="connsiteY0-42" fmla="*/ 40482 h 442913"/>
              <a:gd name="connsiteX1-43" fmla="*/ 138112 w 252412"/>
              <a:gd name="connsiteY1-44" fmla="*/ 0 h 442913"/>
              <a:gd name="connsiteX2-45" fmla="*/ 252412 w 252412"/>
              <a:gd name="connsiteY2-46" fmla="*/ 404814 h 442913"/>
              <a:gd name="connsiteX3-47" fmla="*/ 130969 w 252412"/>
              <a:gd name="connsiteY3-48" fmla="*/ 442913 h 442913"/>
              <a:gd name="connsiteX4-49" fmla="*/ 0 w 252412"/>
              <a:gd name="connsiteY4-50" fmla="*/ 40482 h 442913"/>
              <a:gd name="connsiteX0-51" fmla="*/ 0 w 252412"/>
              <a:gd name="connsiteY0-52" fmla="*/ 40482 h 442913"/>
              <a:gd name="connsiteX1-53" fmla="*/ 138112 w 252412"/>
              <a:gd name="connsiteY1-54" fmla="*/ 0 h 442913"/>
              <a:gd name="connsiteX2-55" fmla="*/ 252412 w 252412"/>
              <a:gd name="connsiteY2-56" fmla="*/ 404814 h 442913"/>
              <a:gd name="connsiteX3-57" fmla="*/ 123825 w 252412"/>
              <a:gd name="connsiteY3-58" fmla="*/ 442913 h 442913"/>
              <a:gd name="connsiteX4-59" fmla="*/ 0 w 252412"/>
              <a:gd name="connsiteY4-60" fmla="*/ 40482 h 442913"/>
              <a:gd name="connsiteX0-61" fmla="*/ 0 w 245268"/>
              <a:gd name="connsiteY0-62" fmla="*/ 40482 h 442913"/>
              <a:gd name="connsiteX1-63" fmla="*/ 138112 w 245268"/>
              <a:gd name="connsiteY1-64" fmla="*/ 0 h 442913"/>
              <a:gd name="connsiteX2-65" fmla="*/ 245268 w 245268"/>
              <a:gd name="connsiteY2-66" fmla="*/ 407195 h 442913"/>
              <a:gd name="connsiteX3-67" fmla="*/ 123825 w 245268"/>
              <a:gd name="connsiteY3-68" fmla="*/ 442913 h 442913"/>
              <a:gd name="connsiteX4-69" fmla="*/ 0 w 245268"/>
              <a:gd name="connsiteY4-70" fmla="*/ 40482 h 4429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5268" h="442913">
                <a:moveTo>
                  <a:pt x="0" y="40482"/>
                </a:moveTo>
                <a:lnTo>
                  <a:pt x="138112" y="0"/>
                </a:lnTo>
                <a:lnTo>
                  <a:pt x="245268" y="407195"/>
                </a:lnTo>
                <a:lnTo>
                  <a:pt x="123825" y="442913"/>
                </a:lnTo>
                <a:lnTo>
                  <a:pt x="0" y="4048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solidFill>
              <a:schemeClr val="tx1"/>
            </a:solidFill>
            <a:prstDash val="dashDot"/>
            <a:miter lim="800000"/>
          </a:ln>
          <a:effectLst/>
        </p:spPr>
        <p:txBody>
          <a:bodyPr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85" b="1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任意多边形: 形状 99"/>
          <p:cNvSpPr/>
          <p:nvPr/>
        </p:nvSpPr>
        <p:spPr>
          <a:xfrm>
            <a:off x="4730590" y="4246691"/>
            <a:ext cx="626269" cy="1019175"/>
          </a:xfrm>
          <a:custGeom>
            <a:avLst/>
            <a:gdLst>
              <a:gd name="connsiteX0" fmla="*/ 0 w 614363"/>
              <a:gd name="connsiteY0" fmla="*/ 114300 h 1009650"/>
              <a:gd name="connsiteX1" fmla="*/ 473869 w 614363"/>
              <a:gd name="connsiteY1" fmla="*/ 0 h 1009650"/>
              <a:gd name="connsiteX2" fmla="*/ 614363 w 614363"/>
              <a:gd name="connsiteY2" fmla="*/ 661987 h 1009650"/>
              <a:gd name="connsiteX3" fmla="*/ 452438 w 614363"/>
              <a:gd name="connsiteY3" fmla="*/ 681037 h 1009650"/>
              <a:gd name="connsiteX4" fmla="*/ 511969 w 614363"/>
              <a:gd name="connsiteY4" fmla="*/ 964406 h 1009650"/>
              <a:gd name="connsiteX5" fmla="*/ 240506 w 614363"/>
              <a:gd name="connsiteY5" fmla="*/ 1009650 h 1009650"/>
              <a:gd name="connsiteX6" fmla="*/ 0 w 614363"/>
              <a:gd name="connsiteY6" fmla="*/ 114300 h 1009650"/>
              <a:gd name="connsiteX0-1" fmla="*/ 0 w 614363"/>
              <a:gd name="connsiteY0-2" fmla="*/ 114300 h 1009650"/>
              <a:gd name="connsiteX1-3" fmla="*/ 473869 w 614363"/>
              <a:gd name="connsiteY1-4" fmla="*/ 0 h 1009650"/>
              <a:gd name="connsiteX2-5" fmla="*/ 614363 w 614363"/>
              <a:gd name="connsiteY2-6" fmla="*/ 661987 h 1009650"/>
              <a:gd name="connsiteX3-7" fmla="*/ 452438 w 614363"/>
              <a:gd name="connsiteY3-8" fmla="*/ 681037 h 1009650"/>
              <a:gd name="connsiteX4-9" fmla="*/ 514350 w 614363"/>
              <a:gd name="connsiteY4-10" fmla="*/ 940593 h 1009650"/>
              <a:gd name="connsiteX5-11" fmla="*/ 240506 w 614363"/>
              <a:gd name="connsiteY5-12" fmla="*/ 1009650 h 1009650"/>
              <a:gd name="connsiteX6-13" fmla="*/ 0 w 614363"/>
              <a:gd name="connsiteY6-14" fmla="*/ 114300 h 1009650"/>
              <a:gd name="connsiteX0-1-1" fmla="*/ 0 w 626269"/>
              <a:gd name="connsiteY0-2-2" fmla="*/ 107156 h 1009650"/>
              <a:gd name="connsiteX1-3-3" fmla="*/ 485775 w 626269"/>
              <a:gd name="connsiteY1-4-4" fmla="*/ 0 h 1009650"/>
              <a:gd name="connsiteX2-5-5" fmla="*/ 626269 w 626269"/>
              <a:gd name="connsiteY2-6-6" fmla="*/ 661987 h 1009650"/>
              <a:gd name="connsiteX3-7-7" fmla="*/ 464344 w 626269"/>
              <a:gd name="connsiteY3-8-8" fmla="*/ 681037 h 1009650"/>
              <a:gd name="connsiteX4-9-9" fmla="*/ 526256 w 626269"/>
              <a:gd name="connsiteY4-10-10" fmla="*/ 940593 h 1009650"/>
              <a:gd name="connsiteX5-11-11" fmla="*/ 252412 w 626269"/>
              <a:gd name="connsiteY5-12-12" fmla="*/ 1009650 h 1009650"/>
              <a:gd name="connsiteX6-13-13" fmla="*/ 0 w 626269"/>
              <a:gd name="connsiteY6-14-14" fmla="*/ 107156 h 1009650"/>
              <a:gd name="connsiteX0-15" fmla="*/ 0 w 626269"/>
              <a:gd name="connsiteY0-16" fmla="*/ 123825 h 1026319"/>
              <a:gd name="connsiteX1-17" fmla="*/ 485775 w 626269"/>
              <a:gd name="connsiteY1-18" fmla="*/ 0 h 1026319"/>
              <a:gd name="connsiteX2-19" fmla="*/ 626269 w 626269"/>
              <a:gd name="connsiteY2-20" fmla="*/ 678656 h 1026319"/>
              <a:gd name="connsiteX3-21" fmla="*/ 464344 w 626269"/>
              <a:gd name="connsiteY3-22" fmla="*/ 697706 h 1026319"/>
              <a:gd name="connsiteX4-23" fmla="*/ 526256 w 626269"/>
              <a:gd name="connsiteY4-24" fmla="*/ 957262 h 1026319"/>
              <a:gd name="connsiteX5-25" fmla="*/ 252412 w 626269"/>
              <a:gd name="connsiteY5-26" fmla="*/ 1026319 h 1026319"/>
              <a:gd name="connsiteX6-27" fmla="*/ 0 w 626269"/>
              <a:gd name="connsiteY6-28" fmla="*/ 123825 h 1026319"/>
              <a:gd name="connsiteX0-29" fmla="*/ 0 w 626269"/>
              <a:gd name="connsiteY0-30" fmla="*/ 123825 h 1026319"/>
              <a:gd name="connsiteX1-31" fmla="*/ 485775 w 626269"/>
              <a:gd name="connsiteY1-32" fmla="*/ 0 h 1026319"/>
              <a:gd name="connsiteX2-33" fmla="*/ 626269 w 626269"/>
              <a:gd name="connsiteY2-34" fmla="*/ 678656 h 1026319"/>
              <a:gd name="connsiteX3-35" fmla="*/ 464344 w 626269"/>
              <a:gd name="connsiteY3-36" fmla="*/ 697706 h 1026319"/>
              <a:gd name="connsiteX4-37" fmla="*/ 526256 w 626269"/>
              <a:gd name="connsiteY4-38" fmla="*/ 957262 h 1026319"/>
              <a:gd name="connsiteX5-39" fmla="*/ 245268 w 626269"/>
              <a:gd name="connsiteY5-40" fmla="*/ 1026319 h 1026319"/>
              <a:gd name="connsiteX6-41" fmla="*/ 0 w 626269"/>
              <a:gd name="connsiteY6-42" fmla="*/ 123825 h 1026319"/>
              <a:gd name="connsiteX0-43" fmla="*/ 0 w 626269"/>
              <a:gd name="connsiteY0-44" fmla="*/ 123825 h 1026319"/>
              <a:gd name="connsiteX1-45" fmla="*/ 485775 w 626269"/>
              <a:gd name="connsiteY1-46" fmla="*/ 0 h 1026319"/>
              <a:gd name="connsiteX2-47" fmla="*/ 626269 w 626269"/>
              <a:gd name="connsiteY2-48" fmla="*/ 678656 h 1026319"/>
              <a:gd name="connsiteX3-49" fmla="*/ 464344 w 626269"/>
              <a:gd name="connsiteY3-50" fmla="*/ 697706 h 1026319"/>
              <a:gd name="connsiteX4-51" fmla="*/ 526256 w 626269"/>
              <a:gd name="connsiteY4-52" fmla="*/ 957262 h 1026319"/>
              <a:gd name="connsiteX5-53" fmla="*/ 245268 w 626269"/>
              <a:gd name="connsiteY5-54" fmla="*/ 1026319 h 1026319"/>
              <a:gd name="connsiteX6-55" fmla="*/ 0 w 626269"/>
              <a:gd name="connsiteY6-56" fmla="*/ 123825 h 1026319"/>
              <a:gd name="connsiteX0-57" fmla="*/ 0 w 626269"/>
              <a:gd name="connsiteY0-58" fmla="*/ 123825 h 1026319"/>
              <a:gd name="connsiteX1-59" fmla="*/ 485775 w 626269"/>
              <a:gd name="connsiteY1-60" fmla="*/ 0 h 1026319"/>
              <a:gd name="connsiteX2-61" fmla="*/ 626269 w 626269"/>
              <a:gd name="connsiteY2-62" fmla="*/ 678656 h 1026319"/>
              <a:gd name="connsiteX3-63" fmla="*/ 466725 w 626269"/>
              <a:gd name="connsiteY3-64" fmla="*/ 709612 h 1026319"/>
              <a:gd name="connsiteX4-65" fmla="*/ 526256 w 626269"/>
              <a:gd name="connsiteY4-66" fmla="*/ 957262 h 1026319"/>
              <a:gd name="connsiteX5-67" fmla="*/ 245268 w 626269"/>
              <a:gd name="connsiteY5-68" fmla="*/ 1026319 h 1026319"/>
              <a:gd name="connsiteX6-69" fmla="*/ 0 w 626269"/>
              <a:gd name="connsiteY6-70" fmla="*/ 123825 h 1026319"/>
              <a:gd name="connsiteX0-71" fmla="*/ 0 w 626269"/>
              <a:gd name="connsiteY0-72" fmla="*/ 123825 h 1026319"/>
              <a:gd name="connsiteX1-73" fmla="*/ 485775 w 626269"/>
              <a:gd name="connsiteY1-74" fmla="*/ 0 h 1026319"/>
              <a:gd name="connsiteX2-75" fmla="*/ 626269 w 626269"/>
              <a:gd name="connsiteY2-76" fmla="*/ 669131 h 1026319"/>
              <a:gd name="connsiteX3-77" fmla="*/ 466725 w 626269"/>
              <a:gd name="connsiteY3-78" fmla="*/ 709612 h 1026319"/>
              <a:gd name="connsiteX4-79" fmla="*/ 526256 w 626269"/>
              <a:gd name="connsiteY4-80" fmla="*/ 957262 h 1026319"/>
              <a:gd name="connsiteX5-81" fmla="*/ 245268 w 626269"/>
              <a:gd name="connsiteY5-82" fmla="*/ 1026319 h 1026319"/>
              <a:gd name="connsiteX6-83" fmla="*/ 0 w 626269"/>
              <a:gd name="connsiteY6-84" fmla="*/ 123825 h 1026319"/>
              <a:gd name="connsiteX0-85" fmla="*/ 0 w 626269"/>
              <a:gd name="connsiteY0-86" fmla="*/ 116681 h 1019175"/>
              <a:gd name="connsiteX1-87" fmla="*/ 471488 w 626269"/>
              <a:gd name="connsiteY1-88" fmla="*/ 0 h 1019175"/>
              <a:gd name="connsiteX2-89" fmla="*/ 626269 w 626269"/>
              <a:gd name="connsiteY2-90" fmla="*/ 661987 h 1019175"/>
              <a:gd name="connsiteX3-91" fmla="*/ 466725 w 626269"/>
              <a:gd name="connsiteY3-92" fmla="*/ 702468 h 1019175"/>
              <a:gd name="connsiteX4-93" fmla="*/ 526256 w 626269"/>
              <a:gd name="connsiteY4-94" fmla="*/ 950118 h 1019175"/>
              <a:gd name="connsiteX5-95" fmla="*/ 245268 w 626269"/>
              <a:gd name="connsiteY5-96" fmla="*/ 1019175 h 1019175"/>
              <a:gd name="connsiteX6-97" fmla="*/ 0 w 626269"/>
              <a:gd name="connsiteY6-98" fmla="*/ 116681 h 1019175"/>
              <a:gd name="connsiteX0-99" fmla="*/ 0 w 626269"/>
              <a:gd name="connsiteY0-100" fmla="*/ 116681 h 1019175"/>
              <a:gd name="connsiteX1-101" fmla="*/ 485775 w 626269"/>
              <a:gd name="connsiteY1-102" fmla="*/ 0 h 1019175"/>
              <a:gd name="connsiteX2-103" fmla="*/ 626269 w 626269"/>
              <a:gd name="connsiteY2-104" fmla="*/ 661987 h 1019175"/>
              <a:gd name="connsiteX3-105" fmla="*/ 466725 w 626269"/>
              <a:gd name="connsiteY3-106" fmla="*/ 702468 h 1019175"/>
              <a:gd name="connsiteX4-107" fmla="*/ 526256 w 626269"/>
              <a:gd name="connsiteY4-108" fmla="*/ 950118 h 1019175"/>
              <a:gd name="connsiteX5-109" fmla="*/ 245268 w 626269"/>
              <a:gd name="connsiteY5-110" fmla="*/ 1019175 h 1019175"/>
              <a:gd name="connsiteX6-111" fmla="*/ 0 w 626269"/>
              <a:gd name="connsiteY6-112" fmla="*/ 116681 h 1019175"/>
            </a:gdLst>
            <a:ahLst/>
            <a:cxnLst>
              <a:cxn ang="0">
                <a:pos x="connsiteX0-1-1" y="connsiteY0-2-2"/>
              </a:cxn>
              <a:cxn ang="0">
                <a:pos x="connsiteX1-3-3" y="connsiteY1-4-4"/>
              </a:cxn>
              <a:cxn ang="0">
                <a:pos x="connsiteX2-5-5" y="connsiteY2-6-6"/>
              </a:cxn>
              <a:cxn ang="0">
                <a:pos x="connsiteX3-7-7" y="connsiteY3-8-8"/>
              </a:cxn>
              <a:cxn ang="0">
                <a:pos x="connsiteX4-9-9" y="connsiteY4-10-10"/>
              </a:cxn>
              <a:cxn ang="0">
                <a:pos x="connsiteX5-11-11" y="connsiteY5-12-12"/>
              </a:cxn>
              <a:cxn ang="0">
                <a:pos x="connsiteX6-13-13" y="connsiteY6-14-14"/>
              </a:cxn>
            </a:cxnLst>
            <a:rect l="l" t="t" r="r" b="b"/>
            <a:pathLst>
              <a:path w="626269" h="1019175">
                <a:moveTo>
                  <a:pt x="0" y="116681"/>
                </a:moveTo>
                <a:lnTo>
                  <a:pt x="485775" y="0"/>
                </a:lnTo>
                <a:lnTo>
                  <a:pt x="626269" y="661987"/>
                </a:lnTo>
                <a:lnTo>
                  <a:pt x="466725" y="702468"/>
                </a:lnTo>
                <a:lnTo>
                  <a:pt x="526256" y="950118"/>
                </a:lnTo>
                <a:lnTo>
                  <a:pt x="245268" y="1019175"/>
                </a:lnTo>
                <a:cubicBezTo>
                  <a:pt x="163512" y="718344"/>
                  <a:pt x="76993" y="419893"/>
                  <a:pt x="0" y="116681"/>
                </a:cubicBez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1" name="任意多边形: 形状 100"/>
          <p:cNvSpPr/>
          <p:nvPr/>
        </p:nvSpPr>
        <p:spPr>
          <a:xfrm>
            <a:off x="5227058" y="4139724"/>
            <a:ext cx="619127" cy="773906"/>
          </a:xfrm>
          <a:custGeom>
            <a:avLst/>
            <a:gdLst>
              <a:gd name="connsiteX0" fmla="*/ 0 w 619125"/>
              <a:gd name="connsiteY0" fmla="*/ 116681 h 773906"/>
              <a:gd name="connsiteX1" fmla="*/ 492918 w 619125"/>
              <a:gd name="connsiteY1" fmla="*/ 0 h 773906"/>
              <a:gd name="connsiteX2" fmla="*/ 619125 w 619125"/>
              <a:gd name="connsiteY2" fmla="*/ 671512 h 773906"/>
              <a:gd name="connsiteX3" fmla="*/ 138112 w 619125"/>
              <a:gd name="connsiteY3" fmla="*/ 773906 h 773906"/>
              <a:gd name="connsiteX4" fmla="*/ 0 w 619125"/>
              <a:gd name="connsiteY4" fmla="*/ 116681 h 773906"/>
              <a:gd name="connsiteX0-1" fmla="*/ 0 w 621507"/>
              <a:gd name="connsiteY0-2" fmla="*/ 102394 h 773906"/>
              <a:gd name="connsiteX1-3" fmla="*/ 495300 w 621507"/>
              <a:gd name="connsiteY1-4" fmla="*/ 0 h 773906"/>
              <a:gd name="connsiteX2-5" fmla="*/ 621507 w 621507"/>
              <a:gd name="connsiteY2-6" fmla="*/ 671512 h 773906"/>
              <a:gd name="connsiteX3-7" fmla="*/ 140494 w 621507"/>
              <a:gd name="connsiteY3-8" fmla="*/ 773906 h 773906"/>
              <a:gd name="connsiteX4-9" fmla="*/ 0 w 621507"/>
              <a:gd name="connsiteY4-10" fmla="*/ 102394 h 773906"/>
              <a:gd name="connsiteX0-11" fmla="*/ 0 w 631032"/>
              <a:gd name="connsiteY0-12" fmla="*/ 102394 h 773906"/>
              <a:gd name="connsiteX1-13" fmla="*/ 495300 w 631032"/>
              <a:gd name="connsiteY1-14" fmla="*/ 0 h 773906"/>
              <a:gd name="connsiteX2-15" fmla="*/ 631032 w 631032"/>
              <a:gd name="connsiteY2-16" fmla="*/ 671512 h 773906"/>
              <a:gd name="connsiteX3-17" fmla="*/ 140494 w 631032"/>
              <a:gd name="connsiteY3-18" fmla="*/ 773906 h 773906"/>
              <a:gd name="connsiteX4-19" fmla="*/ 0 w 631032"/>
              <a:gd name="connsiteY4-20" fmla="*/ 102394 h 773906"/>
              <a:gd name="connsiteX0-21" fmla="*/ 0 w 631032"/>
              <a:gd name="connsiteY0-22" fmla="*/ 102394 h 773906"/>
              <a:gd name="connsiteX1-23" fmla="*/ 495300 w 631032"/>
              <a:gd name="connsiteY1-24" fmla="*/ 0 h 773906"/>
              <a:gd name="connsiteX2-25" fmla="*/ 631032 w 631032"/>
              <a:gd name="connsiteY2-26" fmla="*/ 671512 h 773906"/>
              <a:gd name="connsiteX3-27" fmla="*/ 157163 w 631032"/>
              <a:gd name="connsiteY3-28" fmla="*/ 773906 h 773906"/>
              <a:gd name="connsiteX4-29" fmla="*/ 0 w 631032"/>
              <a:gd name="connsiteY4-30" fmla="*/ 102394 h 773906"/>
              <a:gd name="connsiteX0-31" fmla="*/ 0 w 623889"/>
              <a:gd name="connsiteY0-32" fmla="*/ 102394 h 773906"/>
              <a:gd name="connsiteX1-33" fmla="*/ 488157 w 623889"/>
              <a:gd name="connsiteY1-34" fmla="*/ 0 h 773906"/>
              <a:gd name="connsiteX2-35" fmla="*/ 623889 w 623889"/>
              <a:gd name="connsiteY2-36" fmla="*/ 671512 h 773906"/>
              <a:gd name="connsiteX3-37" fmla="*/ 150020 w 623889"/>
              <a:gd name="connsiteY3-38" fmla="*/ 773906 h 773906"/>
              <a:gd name="connsiteX4-39" fmla="*/ 0 w 623889"/>
              <a:gd name="connsiteY4-40" fmla="*/ 102394 h 773906"/>
              <a:gd name="connsiteX0-41" fmla="*/ 0 w 611983"/>
              <a:gd name="connsiteY0-42" fmla="*/ 102394 h 773906"/>
              <a:gd name="connsiteX1-43" fmla="*/ 476251 w 611983"/>
              <a:gd name="connsiteY1-44" fmla="*/ 0 h 773906"/>
              <a:gd name="connsiteX2-45" fmla="*/ 611983 w 611983"/>
              <a:gd name="connsiteY2-46" fmla="*/ 671512 h 773906"/>
              <a:gd name="connsiteX3-47" fmla="*/ 138114 w 611983"/>
              <a:gd name="connsiteY3-48" fmla="*/ 773906 h 773906"/>
              <a:gd name="connsiteX4-49" fmla="*/ 0 w 611983"/>
              <a:gd name="connsiteY4-50" fmla="*/ 102394 h 773906"/>
              <a:gd name="connsiteX0-51" fmla="*/ 0 w 619127"/>
              <a:gd name="connsiteY0-52" fmla="*/ 102394 h 773906"/>
              <a:gd name="connsiteX1-53" fmla="*/ 483395 w 619127"/>
              <a:gd name="connsiteY1-54" fmla="*/ 0 h 773906"/>
              <a:gd name="connsiteX2-55" fmla="*/ 619127 w 619127"/>
              <a:gd name="connsiteY2-56" fmla="*/ 671512 h 773906"/>
              <a:gd name="connsiteX3-57" fmla="*/ 145258 w 619127"/>
              <a:gd name="connsiteY3-58" fmla="*/ 773906 h 773906"/>
              <a:gd name="connsiteX4-59" fmla="*/ 0 w 619127"/>
              <a:gd name="connsiteY4-60" fmla="*/ 102394 h 7739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9127" h="773906">
                <a:moveTo>
                  <a:pt x="0" y="102394"/>
                </a:moveTo>
                <a:lnTo>
                  <a:pt x="483395" y="0"/>
                </a:lnTo>
                <a:lnTo>
                  <a:pt x="619127" y="671512"/>
                </a:lnTo>
                <a:lnTo>
                  <a:pt x="145258" y="773906"/>
                </a:lnTo>
                <a:lnTo>
                  <a:pt x="0" y="102394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2" name="任意多边形: 形状 101"/>
          <p:cNvSpPr/>
          <p:nvPr/>
        </p:nvSpPr>
        <p:spPr>
          <a:xfrm>
            <a:off x="5722116" y="3984303"/>
            <a:ext cx="1031081" cy="828674"/>
          </a:xfrm>
          <a:custGeom>
            <a:avLst/>
            <a:gdLst>
              <a:gd name="connsiteX0" fmla="*/ 0 w 566738"/>
              <a:gd name="connsiteY0" fmla="*/ 92869 h 754856"/>
              <a:gd name="connsiteX1" fmla="*/ 471488 w 566738"/>
              <a:gd name="connsiteY1" fmla="*/ 0 h 754856"/>
              <a:gd name="connsiteX2" fmla="*/ 566738 w 566738"/>
              <a:gd name="connsiteY2" fmla="*/ 683419 h 754856"/>
              <a:gd name="connsiteX3" fmla="*/ 114300 w 566738"/>
              <a:gd name="connsiteY3" fmla="*/ 754856 h 754856"/>
              <a:gd name="connsiteX4" fmla="*/ 0 w 566738"/>
              <a:gd name="connsiteY4" fmla="*/ 92869 h 754856"/>
              <a:gd name="connsiteX0-1" fmla="*/ 0 w 583406"/>
              <a:gd name="connsiteY0-2" fmla="*/ 90488 h 754856"/>
              <a:gd name="connsiteX1-3" fmla="*/ 488156 w 583406"/>
              <a:gd name="connsiteY1-4" fmla="*/ 0 h 754856"/>
              <a:gd name="connsiteX2-5" fmla="*/ 583406 w 583406"/>
              <a:gd name="connsiteY2-6" fmla="*/ 683419 h 754856"/>
              <a:gd name="connsiteX3-7" fmla="*/ 130968 w 583406"/>
              <a:gd name="connsiteY3-8" fmla="*/ 754856 h 754856"/>
              <a:gd name="connsiteX4-9" fmla="*/ 0 w 583406"/>
              <a:gd name="connsiteY4-10" fmla="*/ 90488 h 754856"/>
              <a:gd name="connsiteX0-11" fmla="*/ 0 w 583406"/>
              <a:gd name="connsiteY0-12" fmla="*/ 83344 h 747712"/>
              <a:gd name="connsiteX1-13" fmla="*/ 459581 w 583406"/>
              <a:gd name="connsiteY1-14" fmla="*/ 0 h 747712"/>
              <a:gd name="connsiteX2-15" fmla="*/ 583406 w 583406"/>
              <a:gd name="connsiteY2-16" fmla="*/ 676275 h 747712"/>
              <a:gd name="connsiteX3-17" fmla="*/ 130968 w 583406"/>
              <a:gd name="connsiteY3-18" fmla="*/ 747712 h 747712"/>
              <a:gd name="connsiteX4-19" fmla="*/ 0 w 583406"/>
              <a:gd name="connsiteY4-20" fmla="*/ 83344 h 747712"/>
              <a:gd name="connsiteX0-21" fmla="*/ 0 w 583406"/>
              <a:gd name="connsiteY0-22" fmla="*/ 88106 h 752474"/>
              <a:gd name="connsiteX1-23" fmla="*/ 473869 w 583406"/>
              <a:gd name="connsiteY1-24" fmla="*/ 0 h 752474"/>
              <a:gd name="connsiteX2-25" fmla="*/ 583406 w 583406"/>
              <a:gd name="connsiteY2-26" fmla="*/ 681037 h 752474"/>
              <a:gd name="connsiteX3-27" fmla="*/ 130968 w 583406"/>
              <a:gd name="connsiteY3-28" fmla="*/ 752474 h 752474"/>
              <a:gd name="connsiteX4-29" fmla="*/ 0 w 583406"/>
              <a:gd name="connsiteY4-30" fmla="*/ 88106 h 752474"/>
              <a:gd name="connsiteX0-1-1" fmla="*/ 0 w 586581"/>
              <a:gd name="connsiteY0-2-2" fmla="*/ 69056 h 752474"/>
              <a:gd name="connsiteX1-3-3" fmla="*/ 477044 w 586581"/>
              <a:gd name="connsiteY1-4-4" fmla="*/ 0 h 752474"/>
              <a:gd name="connsiteX2-5-5" fmla="*/ 586581 w 586581"/>
              <a:gd name="connsiteY2-6-6" fmla="*/ 681037 h 752474"/>
              <a:gd name="connsiteX3-7-7" fmla="*/ 134143 w 586581"/>
              <a:gd name="connsiteY3-8-8" fmla="*/ 752474 h 752474"/>
              <a:gd name="connsiteX4-9-9" fmla="*/ 0 w 586581"/>
              <a:gd name="connsiteY4-10-10" fmla="*/ 69056 h 752474"/>
              <a:gd name="connsiteX0-11-11" fmla="*/ 0 w 586581"/>
              <a:gd name="connsiteY0-12-12" fmla="*/ 69056 h 742949"/>
              <a:gd name="connsiteX1-13-13" fmla="*/ 477044 w 586581"/>
              <a:gd name="connsiteY1-14-14" fmla="*/ 0 h 742949"/>
              <a:gd name="connsiteX2-15-15" fmla="*/ 586581 w 586581"/>
              <a:gd name="connsiteY2-16-16" fmla="*/ 681037 h 742949"/>
              <a:gd name="connsiteX3-17-17" fmla="*/ 127793 w 586581"/>
              <a:gd name="connsiteY3-18-18" fmla="*/ 742949 h 742949"/>
              <a:gd name="connsiteX4-19-19" fmla="*/ 0 w 586581"/>
              <a:gd name="connsiteY4-20-20" fmla="*/ 69056 h 742949"/>
              <a:gd name="connsiteX0-21-21" fmla="*/ 0 w 586581"/>
              <a:gd name="connsiteY0-22-22" fmla="*/ 69056 h 746124"/>
              <a:gd name="connsiteX1-23-23" fmla="*/ 477044 w 586581"/>
              <a:gd name="connsiteY1-24-24" fmla="*/ 0 h 746124"/>
              <a:gd name="connsiteX2-25-25" fmla="*/ 586581 w 586581"/>
              <a:gd name="connsiteY2-26-26" fmla="*/ 681037 h 746124"/>
              <a:gd name="connsiteX3-27-27" fmla="*/ 134143 w 586581"/>
              <a:gd name="connsiteY3-28-28" fmla="*/ 746124 h 746124"/>
              <a:gd name="connsiteX4-29-29" fmla="*/ 0 w 586581"/>
              <a:gd name="connsiteY4-30-30" fmla="*/ 69056 h 746124"/>
              <a:gd name="connsiteX0-31" fmla="*/ 0 w 583406"/>
              <a:gd name="connsiteY0-32" fmla="*/ 69056 h 746124"/>
              <a:gd name="connsiteX1-33" fmla="*/ 477044 w 583406"/>
              <a:gd name="connsiteY1-34" fmla="*/ 0 h 746124"/>
              <a:gd name="connsiteX2-35" fmla="*/ 583406 w 583406"/>
              <a:gd name="connsiteY2-36" fmla="*/ 668337 h 746124"/>
              <a:gd name="connsiteX3-37" fmla="*/ 134143 w 583406"/>
              <a:gd name="connsiteY3-38" fmla="*/ 746124 h 746124"/>
              <a:gd name="connsiteX4-39" fmla="*/ 0 w 583406"/>
              <a:gd name="connsiteY4-40" fmla="*/ 69056 h 746124"/>
              <a:gd name="connsiteX0-1-1-1" fmla="*/ 0 w 962819"/>
              <a:gd name="connsiteY0-2-2-2" fmla="*/ 135731 h 812799"/>
              <a:gd name="connsiteX1-3-3-3" fmla="*/ 962819 w 962819"/>
              <a:gd name="connsiteY1-4-4-4" fmla="*/ 0 h 812799"/>
              <a:gd name="connsiteX2-5-5-5" fmla="*/ 583406 w 962819"/>
              <a:gd name="connsiteY2-6-6-6" fmla="*/ 735012 h 812799"/>
              <a:gd name="connsiteX3-7-7-7" fmla="*/ 134143 w 962819"/>
              <a:gd name="connsiteY3-8-8-8" fmla="*/ 812799 h 812799"/>
              <a:gd name="connsiteX4-9-9-9" fmla="*/ 0 w 962819"/>
              <a:gd name="connsiteY4-10-10-10" fmla="*/ 135731 h 812799"/>
              <a:gd name="connsiteX0-11-11-11" fmla="*/ 0 w 1031081"/>
              <a:gd name="connsiteY0-12-12-12" fmla="*/ 135731 h 812799"/>
              <a:gd name="connsiteX1-13-13-13" fmla="*/ 962819 w 1031081"/>
              <a:gd name="connsiteY1-14-14-14" fmla="*/ 0 h 812799"/>
              <a:gd name="connsiteX2-15-15-15" fmla="*/ 1031081 w 1031081"/>
              <a:gd name="connsiteY2-16-16-16" fmla="*/ 661987 h 812799"/>
              <a:gd name="connsiteX3-17-17-17" fmla="*/ 134143 w 1031081"/>
              <a:gd name="connsiteY3-18-18-18" fmla="*/ 812799 h 812799"/>
              <a:gd name="connsiteX4-19-19-19" fmla="*/ 0 w 1031081"/>
              <a:gd name="connsiteY4-20-20-20" fmla="*/ 135731 h 812799"/>
              <a:gd name="connsiteX0-21-21-21" fmla="*/ 0 w 1031081"/>
              <a:gd name="connsiteY0-22-22-22" fmla="*/ 151606 h 828674"/>
              <a:gd name="connsiteX1-23-23-23" fmla="*/ 950119 w 1031081"/>
              <a:gd name="connsiteY1-24-24-24" fmla="*/ 0 h 828674"/>
              <a:gd name="connsiteX2-25-25-25" fmla="*/ 1031081 w 1031081"/>
              <a:gd name="connsiteY2-26-26-26" fmla="*/ 677862 h 828674"/>
              <a:gd name="connsiteX3-27-27-27" fmla="*/ 134143 w 1031081"/>
              <a:gd name="connsiteY3-28-28-28" fmla="*/ 828674 h 828674"/>
              <a:gd name="connsiteX4-29-29-29" fmla="*/ 0 w 1031081"/>
              <a:gd name="connsiteY4-30-30-30" fmla="*/ 151606 h 828674"/>
              <a:gd name="connsiteX0-31-31" fmla="*/ 0 w 1031081"/>
              <a:gd name="connsiteY0-32-32" fmla="*/ 151606 h 828674"/>
              <a:gd name="connsiteX1-33-33" fmla="*/ 469499 w 1031081"/>
              <a:gd name="connsiteY1-34-34" fmla="*/ 70724 h 828674"/>
              <a:gd name="connsiteX2-35-35" fmla="*/ 950119 w 1031081"/>
              <a:gd name="connsiteY2-36-36" fmla="*/ 0 h 828674"/>
              <a:gd name="connsiteX3-37-37" fmla="*/ 1031081 w 1031081"/>
              <a:gd name="connsiteY3-38-38" fmla="*/ 677862 h 828674"/>
              <a:gd name="connsiteX4-39-39" fmla="*/ 134143 w 1031081"/>
              <a:gd name="connsiteY4-40-40" fmla="*/ 828674 h 828674"/>
              <a:gd name="connsiteX5" fmla="*/ 0 w 1031081"/>
              <a:gd name="connsiteY5" fmla="*/ 151606 h 828674"/>
              <a:gd name="connsiteX0-1-1-1-1" fmla="*/ 0 w 1031081"/>
              <a:gd name="connsiteY0-2-2-2-2" fmla="*/ 151606 h 828674"/>
              <a:gd name="connsiteX1-3-3-3-3" fmla="*/ 469499 w 1031081"/>
              <a:gd name="connsiteY1-4-4-4-4" fmla="*/ 70724 h 828674"/>
              <a:gd name="connsiteX2-5-5-5-5" fmla="*/ 950119 w 1031081"/>
              <a:gd name="connsiteY2-6-6-6-6" fmla="*/ 0 h 828674"/>
              <a:gd name="connsiteX3-7-7-7-7" fmla="*/ 1031081 w 1031081"/>
              <a:gd name="connsiteY3-8-8-8-8" fmla="*/ 692150 h 828674"/>
              <a:gd name="connsiteX4-9-9-9-9" fmla="*/ 134143 w 1031081"/>
              <a:gd name="connsiteY4-10-10-10-10" fmla="*/ 828674 h 828674"/>
              <a:gd name="connsiteX5-11" fmla="*/ 0 w 1031081"/>
              <a:gd name="connsiteY5-12" fmla="*/ 151606 h 828674"/>
            </a:gdLst>
            <a:ahLst/>
            <a:cxnLst>
              <a:cxn ang="0">
                <a:pos x="connsiteX0-1-1-1-1" y="connsiteY0-2-2-2-2"/>
              </a:cxn>
              <a:cxn ang="0">
                <a:pos x="connsiteX1-3-3-3-3" y="connsiteY1-4-4-4-4"/>
              </a:cxn>
              <a:cxn ang="0">
                <a:pos x="connsiteX2-5-5-5-5" y="connsiteY2-6-6-6-6"/>
              </a:cxn>
              <a:cxn ang="0">
                <a:pos x="connsiteX3-7-7-7-7" y="connsiteY3-8-8-8-8"/>
              </a:cxn>
              <a:cxn ang="0">
                <a:pos x="connsiteX4-9-9-9-9" y="connsiteY4-10-10-10-10"/>
              </a:cxn>
              <a:cxn ang="0">
                <a:pos x="connsiteX5-11" y="connsiteY5-12"/>
              </a:cxn>
            </a:cxnLst>
            <a:rect l="l" t="t" r="r" b="b"/>
            <a:pathLst>
              <a:path w="1031081" h="828674">
                <a:moveTo>
                  <a:pt x="0" y="151606"/>
                </a:moveTo>
                <a:cubicBezTo>
                  <a:pt x="157558" y="126762"/>
                  <a:pt x="311941" y="95568"/>
                  <a:pt x="469499" y="70724"/>
                </a:cubicBezTo>
                <a:lnTo>
                  <a:pt x="950119" y="0"/>
                </a:lnTo>
                <a:lnTo>
                  <a:pt x="1031081" y="692150"/>
                </a:lnTo>
                <a:lnTo>
                  <a:pt x="134143" y="828674"/>
                </a:lnTo>
                <a:lnTo>
                  <a:pt x="0" y="151606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" name="任意多边形: 形状 103"/>
          <p:cNvSpPr/>
          <p:nvPr/>
        </p:nvSpPr>
        <p:spPr>
          <a:xfrm>
            <a:off x="6688138" y="3872849"/>
            <a:ext cx="1862137" cy="808832"/>
          </a:xfrm>
          <a:custGeom>
            <a:avLst/>
            <a:gdLst>
              <a:gd name="connsiteX0" fmla="*/ 0 w 1825625"/>
              <a:gd name="connsiteY0" fmla="*/ 111125 h 781050"/>
              <a:gd name="connsiteX1" fmla="*/ 952500 w 1825625"/>
              <a:gd name="connsiteY1" fmla="*/ 28575 h 781050"/>
              <a:gd name="connsiteX2" fmla="*/ 1825625 w 1825625"/>
              <a:gd name="connsiteY2" fmla="*/ 0 h 781050"/>
              <a:gd name="connsiteX3" fmla="*/ 1809750 w 1825625"/>
              <a:gd name="connsiteY3" fmla="*/ 673100 h 781050"/>
              <a:gd name="connsiteX4" fmla="*/ 73025 w 1825625"/>
              <a:gd name="connsiteY4" fmla="*/ 781050 h 781050"/>
              <a:gd name="connsiteX5" fmla="*/ 0 w 1825625"/>
              <a:gd name="connsiteY5" fmla="*/ 111125 h 781050"/>
              <a:gd name="connsiteX0-1" fmla="*/ 0 w 1838325"/>
              <a:gd name="connsiteY0-2" fmla="*/ 117475 h 781050"/>
              <a:gd name="connsiteX1-3" fmla="*/ 965200 w 1838325"/>
              <a:gd name="connsiteY1-4" fmla="*/ 28575 h 781050"/>
              <a:gd name="connsiteX2-5" fmla="*/ 1838325 w 1838325"/>
              <a:gd name="connsiteY2-6" fmla="*/ 0 h 781050"/>
              <a:gd name="connsiteX3-7" fmla="*/ 1822450 w 1838325"/>
              <a:gd name="connsiteY3-8" fmla="*/ 673100 h 781050"/>
              <a:gd name="connsiteX4-9" fmla="*/ 85725 w 1838325"/>
              <a:gd name="connsiteY4-10" fmla="*/ 781050 h 781050"/>
              <a:gd name="connsiteX5-11" fmla="*/ 0 w 1838325"/>
              <a:gd name="connsiteY5-12" fmla="*/ 117475 h 781050"/>
              <a:gd name="connsiteX0-13" fmla="*/ 0 w 1838325"/>
              <a:gd name="connsiteY0-14" fmla="*/ 117475 h 777875"/>
              <a:gd name="connsiteX1-15" fmla="*/ 965200 w 1838325"/>
              <a:gd name="connsiteY1-16" fmla="*/ 28575 h 777875"/>
              <a:gd name="connsiteX2-17" fmla="*/ 1838325 w 1838325"/>
              <a:gd name="connsiteY2-18" fmla="*/ 0 h 777875"/>
              <a:gd name="connsiteX3-19" fmla="*/ 1822450 w 1838325"/>
              <a:gd name="connsiteY3-20" fmla="*/ 673100 h 777875"/>
              <a:gd name="connsiteX4-21" fmla="*/ 88900 w 1838325"/>
              <a:gd name="connsiteY4-22" fmla="*/ 777875 h 777875"/>
              <a:gd name="connsiteX5-23" fmla="*/ 0 w 1838325"/>
              <a:gd name="connsiteY5-24" fmla="*/ 117475 h 777875"/>
              <a:gd name="connsiteX0-25" fmla="*/ 0 w 1838325"/>
              <a:gd name="connsiteY0-26" fmla="*/ 117475 h 777876"/>
              <a:gd name="connsiteX1-27" fmla="*/ 965200 w 1838325"/>
              <a:gd name="connsiteY1-28" fmla="*/ 28575 h 777876"/>
              <a:gd name="connsiteX2-29" fmla="*/ 1838325 w 1838325"/>
              <a:gd name="connsiteY2-30" fmla="*/ 0 h 777876"/>
              <a:gd name="connsiteX3-31" fmla="*/ 1822450 w 1838325"/>
              <a:gd name="connsiteY3-32" fmla="*/ 673100 h 777876"/>
              <a:gd name="connsiteX4-33" fmla="*/ 71144 w 1838325"/>
              <a:gd name="connsiteY4-34" fmla="*/ 777876 h 777876"/>
              <a:gd name="connsiteX5-35" fmla="*/ 88900 w 1838325"/>
              <a:gd name="connsiteY5-36" fmla="*/ 777875 h 777876"/>
              <a:gd name="connsiteX6" fmla="*/ 0 w 1838325"/>
              <a:gd name="connsiteY6" fmla="*/ 117475 h 777876"/>
              <a:gd name="connsiteX0-37" fmla="*/ 0 w 1838325"/>
              <a:gd name="connsiteY0-38" fmla="*/ 117475 h 777876"/>
              <a:gd name="connsiteX1-39" fmla="*/ 965200 w 1838325"/>
              <a:gd name="connsiteY1-40" fmla="*/ 28575 h 777876"/>
              <a:gd name="connsiteX2-41" fmla="*/ 1838325 w 1838325"/>
              <a:gd name="connsiteY2-42" fmla="*/ 0 h 777876"/>
              <a:gd name="connsiteX3-43" fmla="*/ 1822450 w 1838325"/>
              <a:gd name="connsiteY3-44" fmla="*/ 673100 h 777876"/>
              <a:gd name="connsiteX4-45" fmla="*/ 71144 w 1838325"/>
              <a:gd name="connsiteY4-46" fmla="*/ 777876 h 777876"/>
              <a:gd name="connsiteX5-47" fmla="*/ 0 w 1838325"/>
              <a:gd name="connsiteY5-48" fmla="*/ 117475 h 777876"/>
              <a:gd name="connsiteX0-1-1" fmla="*/ 0 w 1870075"/>
              <a:gd name="connsiteY0-2-2" fmla="*/ 117475 h 777876"/>
              <a:gd name="connsiteX1-3-3" fmla="*/ 965200 w 1870075"/>
              <a:gd name="connsiteY1-4-4" fmla="*/ 28575 h 777876"/>
              <a:gd name="connsiteX2-5-5" fmla="*/ 1838325 w 1870075"/>
              <a:gd name="connsiteY2-6-6" fmla="*/ 0 h 777876"/>
              <a:gd name="connsiteX3-7-7" fmla="*/ 1870075 w 1870075"/>
              <a:gd name="connsiteY3-8-8" fmla="*/ 689769 h 777876"/>
              <a:gd name="connsiteX4-9-9" fmla="*/ 71144 w 1870075"/>
              <a:gd name="connsiteY4-10-10" fmla="*/ 777876 h 777876"/>
              <a:gd name="connsiteX5-11-11" fmla="*/ 0 w 1870075"/>
              <a:gd name="connsiteY5-12-12" fmla="*/ 117475 h 777876"/>
              <a:gd name="connsiteX0-13-13" fmla="*/ 0 w 1870075"/>
              <a:gd name="connsiteY0-14-14" fmla="*/ 122237 h 782638"/>
              <a:gd name="connsiteX1-15-15" fmla="*/ 965200 w 1870075"/>
              <a:gd name="connsiteY1-16-16" fmla="*/ 33337 h 782638"/>
              <a:gd name="connsiteX2-17-17" fmla="*/ 1862137 w 1870075"/>
              <a:gd name="connsiteY2-18-18" fmla="*/ 0 h 782638"/>
              <a:gd name="connsiteX3-19-19" fmla="*/ 1870075 w 1870075"/>
              <a:gd name="connsiteY3-20-20" fmla="*/ 694531 h 782638"/>
              <a:gd name="connsiteX4-21-21" fmla="*/ 71144 w 1870075"/>
              <a:gd name="connsiteY4-22-22" fmla="*/ 782638 h 782638"/>
              <a:gd name="connsiteX5-23-23" fmla="*/ 0 w 1870075"/>
              <a:gd name="connsiteY5-24-24" fmla="*/ 122237 h 782638"/>
              <a:gd name="connsiteX0-25-25" fmla="*/ 0 w 1862137"/>
              <a:gd name="connsiteY0-26-26" fmla="*/ 122237 h 782638"/>
              <a:gd name="connsiteX1-27-27" fmla="*/ 965200 w 1862137"/>
              <a:gd name="connsiteY1-28-28" fmla="*/ 33337 h 782638"/>
              <a:gd name="connsiteX2-29-29" fmla="*/ 1862137 w 1862137"/>
              <a:gd name="connsiteY2-30-30" fmla="*/ 0 h 782638"/>
              <a:gd name="connsiteX3-31-31" fmla="*/ 1860550 w 1862137"/>
              <a:gd name="connsiteY3-32-32" fmla="*/ 699293 h 782638"/>
              <a:gd name="connsiteX4-33-33" fmla="*/ 71144 w 1862137"/>
              <a:gd name="connsiteY4-34-34" fmla="*/ 782638 h 782638"/>
              <a:gd name="connsiteX5-35-35" fmla="*/ 0 w 1862137"/>
              <a:gd name="connsiteY5-36-36" fmla="*/ 122237 h 782638"/>
              <a:gd name="connsiteX0-37-37" fmla="*/ 0 w 1862137"/>
              <a:gd name="connsiteY0-38-38" fmla="*/ 105569 h 765970"/>
              <a:gd name="connsiteX1-39-39" fmla="*/ 965200 w 1862137"/>
              <a:gd name="connsiteY1-40-40" fmla="*/ 16669 h 765970"/>
              <a:gd name="connsiteX2-41-41" fmla="*/ 1862137 w 1862137"/>
              <a:gd name="connsiteY2-42-42" fmla="*/ 0 h 765970"/>
              <a:gd name="connsiteX3-43-43" fmla="*/ 1860550 w 1862137"/>
              <a:gd name="connsiteY3-44-44" fmla="*/ 682625 h 765970"/>
              <a:gd name="connsiteX4-45-45" fmla="*/ 71144 w 1862137"/>
              <a:gd name="connsiteY4-46-46" fmla="*/ 765970 h 765970"/>
              <a:gd name="connsiteX5-47-47" fmla="*/ 0 w 1862137"/>
              <a:gd name="connsiteY5-48-48" fmla="*/ 105569 h 765970"/>
              <a:gd name="connsiteX0-49" fmla="*/ 0 w 1862137"/>
              <a:gd name="connsiteY0-50" fmla="*/ 117475 h 777876"/>
              <a:gd name="connsiteX1-51" fmla="*/ 965200 w 1862137"/>
              <a:gd name="connsiteY1-52" fmla="*/ 28575 h 777876"/>
              <a:gd name="connsiteX2-53" fmla="*/ 1862137 w 1862137"/>
              <a:gd name="connsiteY2-54" fmla="*/ 0 h 777876"/>
              <a:gd name="connsiteX3-55" fmla="*/ 1860550 w 1862137"/>
              <a:gd name="connsiteY3-56" fmla="*/ 694531 h 777876"/>
              <a:gd name="connsiteX4-57" fmla="*/ 71144 w 1862137"/>
              <a:gd name="connsiteY4-58" fmla="*/ 777876 h 777876"/>
              <a:gd name="connsiteX5-59" fmla="*/ 0 w 1862137"/>
              <a:gd name="connsiteY5-60" fmla="*/ 117475 h 777876"/>
              <a:gd name="connsiteX0-61" fmla="*/ 0 w 1862137"/>
              <a:gd name="connsiteY0-62" fmla="*/ 117475 h 808832"/>
              <a:gd name="connsiteX1-63" fmla="*/ 965200 w 1862137"/>
              <a:gd name="connsiteY1-64" fmla="*/ 28575 h 808832"/>
              <a:gd name="connsiteX2-65" fmla="*/ 1862137 w 1862137"/>
              <a:gd name="connsiteY2-66" fmla="*/ 0 h 808832"/>
              <a:gd name="connsiteX3-67" fmla="*/ 1860550 w 1862137"/>
              <a:gd name="connsiteY3-68" fmla="*/ 694531 h 808832"/>
              <a:gd name="connsiteX4-69" fmla="*/ 90194 w 1862137"/>
              <a:gd name="connsiteY4-70" fmla="*/ 808832 h 808832"/>
              <a:gd name="connsiteX5-71" fmla="*/ 0 w 1862137"/>
              <a:gd name="connsiteY5-72" fmla="*/ 117475 h 808832"/>
              <a:gd name="connsiteX0-73" fmla="*/ 0 w 1862137"/>
              <a:gd name="connsiteY0-74" fmla="*/ 117475 h 808832"/>
              <a:gd name="connsiteX1-75" fmla="*/ 965200 w 1862137"/>
              <a:gd name="connsiteY1-76" fmla="*/ 28575 h 808832"/>
              <a:gd name="connsiteX2-77" fmla="*/ 1862137 w 1862137"/>
              <a:gd name="connsiteY2-78" fmla="*/ 0 h 808832"/>
              <a:gd name="connsiteX3-79" fmla="*/ 1860550 w 1862137"/>
              <a:gd name="connsiteY3-80" fmla="*/ 694531 h 808832"/>
              <a:gd name="connsiteX4-81" fmla="*/ 90194 w 1862137"/>
              <a:gd name="connsiteY4-82" fmla="*/ 808832 h 808832"/>
              <a:gd name="connsiteX5-83" fmla="*/ 0 w 1862137"/>
              <a:gd name="connsiteY5-84" fmla="*/ 117475 h 808832"/>
              <a:gd name="connsiteX0-85" fmla="*/ 0 w 1862137"/>
              <a:gd name="connsiteY0-86" fmla="*/ 117475 h 808832"/>
              <a:gd name="connsiteX1-87" fmla="*/ 965200 w 1862137"/>
              <a:gd name="connsiteY1-88" fmla="*/ 28575 h 808832"/>
              <a:gd name="connsiteX2-89" fmla="*/ 1862137 w 1862137"/>
              <a:gd name="connsiteY2-90" fmla="*/ 0 h 808832"/>
              <a:gd name="connsiteX3-91" fmla="*/ 1860550 w 1862137"/>
              <a:gd name="connsiteY3-92" fmla="*/ 694531 h 808832"/>
              <a:gd name="connsiteX4-93" fmla="*/ 90194 w 1862137"/>
              <a:gd name="connsiteY4-94" fmla="*/ 808832 h 808832"/>
              <a:gd name="connsiteX5-95" fmla="*/ 0 w 1862137"/>
              <a:gd name="connsiteY5-96" fmla="*/ 117475 h 808832"/>
            </a:gdLst>
            <a:ahLst/>
            <a:cxnLst>
              <a:cxn ang="0">
                <a:pos x="connsiteX0-1-1" y="connsiteY0-2-2"/>
              </a:cxn>
              <a:cxn ang="0">
                <a:pos x="connsiteX1-3-3" y="connsiteY1-4-4"/>
              </a:cxn>
              <a:cxn ang="0">
                <a:pos x="connsiteX2-5-5" y="connsiteY2-6-6"/>
              </a:cxn>
              <a:cxn ang="0">
                <a:pos x="connsiteX3-7-7" y="connsiteY3-8-8"/>
              </a:cxn>
              <a:cxn ang="0">
                <a:pos x="connsiteX4-9-9" y="connsiteY4-10-10"/>
              </a:cxn>
              <a:cxn ang="0">
                <a:pos x="connsiteX5-11-11" y="connsiteY5-12-12"/>
              </a:cxn>
            </a:cxnLst>
            <a:rect l="l" t="t" r="r" b="b"/>
            <a:pathLst>
              <a:path w="1862137" h="808832">
                <a:moveTo>
                  <a:pt x="0" y="117475"/>
                </a:moveTo>
                <a:cubicBezTo>
                  <a:pt x="321733" y="87842"/>
                  <a:pt x="648230" y="43920"/>
                  <a:pt x="965200" y="28575"/>
                </a:cubicBezTo>
                <a:lnTo>
                  <a:pt x="1862137" y="0"/>
                </a:lnTo>
                <a:lnTo>
                  <a:pt x="1860550" y="694531"/>
                </a:lnTo>
                <a:cubicBezTo>
                  <a:pt x="1270431" y="732631"/>
                  <a:pt x="682694" y="727869"/>
                  <a:pt x="90194" y="808832"/>
                </a:cubicBezTo>
                <a:lnTo>
                  <a:pt x="0" y="117475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6" name="任意多边形: 形状 125"/>
          <p:cNvSpPr/>
          <p:nvPr/>
        </p:nvSpPr>
        <p:spPr>
          <a:xfrm>
            <a:off x="4263391" y="2098675"/>
            <a:ext cx="1234281" cy="1044575"/>
          </a:xfrm>
          <a:custGeom>
            <a:avLst/>
            <a:gdLst>
              <a:gd name="connsiteX0" fmla="*/ 0 w 1222375"/>
              <a:gd name="connsiteY0" fmla="*/ 247650 h 1035050"/>
              <a:gd name="connsiteX1" fmla="*/ 533400 w 1222375"/>
              <a:gd name="connsiteY1" fmla="*/ 114300 h 1035050"/>
              <a:gd name="connsiteX2" fmla="*/ 1073150 w 1222375"/>
              <a:gd name="connsiteY2" fmla="*/ 0 h 1035050"/>
              <a:gd name="connsiteX3" fmla="*/ 1222375 w 1222375"/>
              <a:gd name="connsiteY3" fmla="*/ 822325 h 1035050"/>
              <a:gd name="connsiteX4" fmla="*/ 215900 w 1222375"/>
              <a:gd name="connsiteY4" fmla="*/ 1035050 h 1035050"/>
              <a:gd name="connsiteX5" fmla="*/ 0 w 1222375"/>
              <a:gd name="connsiteY5" fmla="*/ 247650 h 1035050"/>
              <a:gd name="connsiteX0-1" fmla="*/ 0 w 1222375"/>
              <a:gd name="connsiteY0-2" fmla="*/ 247650 h 1008856"/>
              <a:gd name="connsiteX1-3" fmla="*/ 533400 w 1222375"/>
              <a:gd name="connsiteY1-4" fmla="*/ 114300 h 1008856"/>
              <a:gd name="connsiteX2-5" fmla="*/ 1073150 w 1222375"/>
              <a:gd name="connsiteY2-6" fmla="*/ 0 h 1008856"/>
              <a:gd name="connsiteX3-7" fmla="*/ 1222375 w 1222375"/>
              <a:gd name="connsiteY3-8" fmla="*/ 822325 h 1008856"/>
              <a:gd name="connsiteX4-9" fmla="*/ 194468 w 1222375"/>
              <a:gd name="connsiteY4-10" fmla="*/ 1008856 h 1008856"/>
              <a:gd name="connsiteX5-11" fmla="*/ 0 w 1222375"/>
              <a:gd name="connsiteY5-12" fmla="*/ 247650 h 1008856"/>
              <a:gd name="connsiteX0-13" fmla="*/ 0 w 1234281"/>
              <a:gd name="connsiteY0-14" fmla="*/ 254794 h 1008856"/>
              <a:gd name="connsiteX1-15" fmla="*/ 545306 w 1234281"/>
              <a:gd name="connsiteY1-16" fmla="*/ 114300 h 1008856"/>
              <a:gd name="connsiteX2-17" fmla="*/ 1085056 w 1234281"/>
              <a:gd name="connsiteY2-18" fmla="*/ 0 h 1008856"/>
              <a:gd name="connsiteX3-19" fmla="*/ 1234281 w 1234281"/>
              <a:gd name="connsiteY3-20" fmla="*/ 822325 h 1008856"/>
              <a:gd name="connsiteX4-21" fmla="*/ 206374 w 1234281"/>
              <a:gd name="connsiteY4-22" fmla="*/ 1008856 h 1008856"/>
              <a:gd name="connsiteX5-23" fmla="*/ 0 w 1234281"/>
              <a:gd name="connsiteY5-24" fmla="*/ 254794 h 1008856"/>
              <a:gd name="connsiteX0-25" fmla="*/ 0 w 1234281"/>
              <a:gd name="connsiteY0-26" fmla="*/ 254794 h 1044575"/>
              <a:gd name="connsiteX1-27" fmla="*/ 545306 w 1234281"/>
              <a:gd name="connsiteY1-28" fmla="*/ 114300 h 1044575"/>
              <a:gd name="connsiteX2-29" fmla="*/ 1085056 w 1234281"/>
              <a:gd name="connsiteY2-30" fmla="*/ 0 h 1044575"/>
              <a:gd name="connsiteX3-31" fmla="*/ 1234281 w 1234281"/>
              <a:gd name="connsiteY3-32" fmla="*/ 822325 h 1044575"/>
              <a:gd name="connsiteX4-33" fmla="*/ 215899 w 1234281"/>
              <a:gd name="connsiteY4-34" fmla="*/ 1044575 h 1044575"/>
              <a:gd name="connsiteX5-35" fmla="*/ 0 w 1234281"/>
              <a:gd name="connsiteY5-36" fmla="*/ 254794 h 10445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34281" h="1044575">
                <a:moveTo>
                  <a:pt x="0" y="254794"/>
                </a:moveTo>
                <a:lnTo>
                  <a:pt x="545306" y="114300"/>
                </a:lnTo>
                <a:lnTo>
                  <a:pt x="1085056" y="0"/>
                </a:lnTo>
                <a:lnTo>
                  <a:pt x="1234281" y="822325"/>
                </a:lnTo>
                <a:lnTo>
                  <a:pt x="215899" y="1044575"/>
                </a:lnTo>
                <a:lnTo>
                  <a:pt x="0" y="254794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7" name="任意多边形: 形状 126"/>
          <p:cNvSpPr/>
          <p:nvPr/>
        </p:nvSpPr>
        <p:spPr>
          <a:xfrm>
            <a:off x="6476240" y="2674596"/>
            <a:ext cx="631031" cy="634207"/>
          </a:xfrm>
          <a:custGeom>
            <a:avLst/>
            <a:gdLst>
              <a:gd name="connsiteX0" fmla="*/ 0 w 676275"/>
              <a:gd name="connsiteY0" fmla="*/ 63500 h 631825"/>
              <a:gd name="connsiteX1" fmla="*/ 619125 w 676275"/>
              <a:gd name="connsiteY1" fmla="*/ 0 h 631825"/>
              <a:gd name="connsiteX2" fmla="*/ 676275 w 676275"/>
              <a:gd name="connsiteY2" fmla="*/ 565150 h 631825"/>
              <a:gd name="connsiteX3" fmla="*/ 73025 w 676275"/>
              <a:gd name="connsiteY3" fmla="*/ 631825 h 631825"/>
              <a:gd name="connsiteX4" fmla="*/ 0 w 676275"/>
              <a:gd name="connsiteY4" fmla="*/ 63500 h 631825"/>
              <a:gd name="connsiteX0-1" fmla="*/ 0 w 614362"/>
              <a:gd name="connsiteY0-2" fmla="*/ 58737 h 631825"/>
              <a:gd name="connsiteX1-3" fmla="*/ 557212 w 614362"/>
              <a:gd name="connsiteY1-4" fmla="*/ 0 h 631825"/>
              <a:gd name="connsiteX2-5" fmla="*/ 614362 w 614362"/>
              <a:gd name="connsiteY2-6" fmla="*/ 565150 h 631825"/>
              <a:gd name="connsiteX3-7" fmla="*/ 11112 w 614362"/>
              <a:gd name="connsiteY3-8" fmla="*/ 631825 h 631825"/>
              <a:gd name="connsiteX4-9" fmla="*/ 0 w 614362"/>
              <a:gd name="connsiteY4-10" fmla="*/ 58737 h 631825"/>
              <a:gd name="connsiteX0-11" fmla="*/ 0 w 614362"/>
              <a:gd name="connsiteY0-12" fmla="*/ 58737 h 634207"/>
              <a:gd name="connsiteX1-13" fmla="*/ 557212 w 614362"/>
              <a:gd name="connsiteY1-14" fmla="*/ 0 h 634207"/>
              <a:gd name="connsiteX2-15" fmla="*/ 614362 w 614362"/>
              <a:gd name="connsiteY2-16" fmla="*/ 565150 h 634207"/>
              <a:gd name="connsiteX3-17" fmla="*/ 53974 w 614362"/>
              <a:gd name="connsiteY3-18" fmla="*/ 634207 h 634207"/>
              <a:gd name="connsiteX4-19" fmla="*/ 0 w 614362"/>
              <a:gd name="connsiteY4-20" fmla="*/ 58737 h 634207"/>
              <a:gd name="connsiteX0-21" fmla="*/ 0 w 645318"/>
              <a:gd name="connsiteY0-22" fmla="*/ 63500 h 634207"/>
              <a:gd name="connsiteX1-23" fmla="*/ 588168 w 645318"/>
              <a:gd name="connsiteY1-24" fmla="*/ 0 h 634207"/>
              <a:gd name="connsiteX2-25" fmla="*/ 645318 w 645318"/>
              <a:gd name="connsiteY2-26" fmla="*/ 565150 h 634207"/>
              <a:gd name="connsiteX3-27" fmla="*/ 84930 w 645318"/>
              <a:gd name="connsiteY3-28" fmla="*/ 634207 h 634207"/>
              <a:gd name="connsiteX4-29" fmla="*/ 0 w 645318"/>
              <a:gd name="connsiteY4-30" fmla="*/ 63500 h 634207"/>
              <a:gd name="connsiteX0-31" fmla="*/ 0 w 645318"/>
              <a:gd name="connsiteY0-32" fmla="*/ 63500 h 634207"/>
              <a:gd name="connsiteX1-33" fmla="*/ 588168 w 645318"/>
              <a:gd name="connsiteY1-34" fmla="*/ 0 h 634207"/>
              <a:gd name="connsiteX2-35" fmla="*/ 645318 w 645318"/>
              <a:gd name="connsiteY2-36" fmla="*/ 565150 h 634207"/>
              <a:gd name="connsiteX3-37" fmla="*/ 75405 w 645318"/>
              <a:gd name="connsiteY3-38" fmla="*/ 634207 h 634207"/>
              <a:gd name="connsiteX4-39" fmla="*/ 0 w 645318"/>
              <a:gd name="connsiteY4-40" fmla="*/ 63500 h 634207"/>
              <a:gd name="connsiteX0-41" fmla="*/ 0 w 631031"/>
              <a:gd name="connsiteY0-42" fmla="*/ 63500 h 634207"/>
              <a:gd name="connsiteX1-43" fmla="*/ 588168 w 631031"/>
              <a:gd name="connsiteY1-44" fmla="*/ 0 h 634207"/>
              <a:gd name="connsiteX2-45" fmla="*/ 631031 w 631031"/>
              <a:gd name="connsiteY2-46" fmla="*/ 579437 h 634207"/>
              <a:gd name="connsiteX3-47" fmla="*/ 75405 w 631031"/>
              <a:gd name="connsiteY3-48" fmla="*/ 634207 h 634207"/>
              <a:gd name="connsiteX4-49" fmla="*/ 0 w 631031"/>
              <a:gd name="connsiteY4-50" fmla="*/ 63500 h 6342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1031" h="634207">
                <a:moveTo>
                  <a:pt x="0" y="63500"/>
                </a:moveTo>
                <a:lnTo>
                  <a:pt x="588168" y="0"/>
                </a:lnTo>
                <a:lnTo>
                  <a:pt x="631031" y="579437"/>
                </a:lnTo>
                <a:lnTo>
                  <a:pt x="75405" y="634207"/>
                </a:lnTo>
                <a:lnTo>
                  <a:pt x="0" y="6350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8" name="任意多边形: 形状 127"/>
          <p:cNvSpPr/>
          <p:nvPr/>
        </p:nvSpPr>
        <p:spPr>
          <a:xfrm>
            <a:off x="7081648" y="2640151"/>
            <a:ext cx="532607" cy="598488"/>
          </a:xfrm>
          <a:custGeom>
            <a:avLst/>
            <a:gdLst>
              <a:gd name="connsiteX0" fmla="*/ 0 w 492125"/>
              <a:gd name="connsiteY0" fmla="*/ 47625 h 612775"/>
              <a:gd name="connsiteX1" fmla="*/ 447675 w 492125"/>
              <a:gd name="connsiteY1" fmla="*/ 0 h 612775"/>
              <a:gd name="connsiteX2" fmla="*/ 492125 w 492125"/>
              <a:gd name="connsiteY2" fmla="*/ 577850 h 612775"/>
              <a:gd name="connsiteX3" fmla="*/ 47625 w 492125"/>
              <a:gd name="connsiteY3" fmla="*/ 612775 h 612775"/>
              <a:gd name="connsiteX4" fmla="*/ 0 w 492125"/>
              <a:gd name="connsiteY4" fmla="*/ 47625 h 612775"/>
              <a:gd name="connsiteX0-1" fmla="*/ 0 w 532607"/>
              <a:gd name="connsiteY0-2" fmla="*/ 50006 h 612775"/>
              <a:gd name="connsiteX1-3" fmla="*/ 488157 w 532607"/>
              <a:gd name="connsiteY1-4" fmla="*/ 0 h 612775"/>
              <a:gd name="connsiteX2-5" fmla="*/ 532607 w 532607"/>
              <a:gd name="connsiteY2-6" fmla="*/ 577850 h 612775"/>
              <a:gd name="connsiteX3-7" fmla="*/ 88107 w 532607"/>
              <a:gd name="connsiteY3-8" fmla="*/ 612775 h 612775"/>
              <a:gd name="connsiteX4-9" fmla="*/ 0 w 532607"/>
              <a:gd name="connsiteY4-10" fmla="*/ 50006 h 612775"/>
              <a:gd name="connsiteX0-11" fmla="*/ 0 w 532607"/>
              <a:gd name="connsiteY0-12" fmla="*/ 50006 h 615156"/>
              <a:gd name="connsiteX1-13" fmla="*/ 488157 w 532607"/>
              <a:gd name="connsiteY1-14" fmla="*/ 0 h 615156"/>
              <a:gd name="connsiteX2-15" fmla="*/ 532607 w 532607"/>
              <a:gd name="connsiteY2-16" fmla="*/ 577850 h 615156"/>
              <a:gd name="connsiteX3-17" fmla="*/ 45245 w 532607"/>
              <a:gd name="connsiteY3-18" fmla="*/ 615156 h 615156"/>
              <a:gd name="connsiteX4-19" fmla="*/ 0 w 532607"/>
              <a:gd name="connsiteY4-20" fmla="*/ 50006 h 615156"/>
              <a:gd name="connsiteX0-21" fmla="*/ 0 w 532607"/>
              <a:gd name="connsiteY0-22" fmla="*/ 50006 h 615156"/>
              <a:gd name="connsiteX1-23" fmla="*/ 488157 w 532607"/>
              <a:gd name="connsiteY1-24" fmla="*/ 0 h 615156"/>
              <a:gd name="connsiteX2-25" fmla="*/ 532607 w 532607"/>
              <a:gd name="connsiteY2-26" fmla="*/ 589756 h 615156"/>
              <a:gd name="connsiteX3-27" fmla="*/ 45245 w 532607"/>
              <a:gd name="connsiteY3-28" fmla="*/ 615156 h 615156"/>
              <a:gd name="connsiteX4-29" fmla="*/ 0 w 532607"/>
              <a:gd name="connsiteY4-30" fmla="*/ 50006 h 615156"/>
              <a:gd name="connsiteX0-31" fmla="*/ 0 w 532607"/>
              <a:gd name="connsiteY0-32" fmla="*/ 33338 h 598488"/>
              <a:gd name="connsiteX1-33" fmla="*/ 490539 w 532607"/>
              <a:gd name="connsiteY1-34" fmla="*/ 0 h 598488"/>
              <a:gd name="connsiteX2-35" fmla="*/ 532607 w 532607"/>
              <a:gd name="connsiteY2-36" fmla="*/ 573088 h 598488"/>
              <a:gd name="connsiteX3-37" fmla="*/ 45245 w 532607"/>
              <a:gd name="connsiteY3-38" fmla="*/ 598488 h 598488"/>
              <a:gd name="connsiteX4-39" fmla="*/ 0 w 532607"/>
              <a:gd name="connsiteY4-40" fmla="*/ 33338 h 598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2607" h="598488">
                <a:moveTo>
                  <a:pt x="0" y="33338"/>
                </a:moveTo>
                <a:lnTo>
                  <a:pt x="490539" y="0"/>
                </a:lnTo>
                <a:lnTo>
                  <a:pt x="532607" y="573088"/>
                </a:lnTo>
                <a:lnTo>
                  <a:pt x="45245" y="598488"/>
                </a:lnTo>
                <a:lnTo>
                  <a:pt x="0" y="33338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9" name="任意多边形: 形状 128"/>
          <p:cNvSpPr/>
          <p:nvPr/>
        </p:nvSpPr>
        <p:spPr>
          <a:xfrm>
            <a:off x="7591935" y="2608199"/>
            <a:ext cx="911225" cy="608806"/>
          </a:xfrm>
          <a:custGeom>
            <a:avLst/>
            <a:gdLst>
              <a:gd name="connsiteX0" fmla="*/ 0 w 911225"/>
              <a:gd name="connsiteY0" fmla="*/ 22225 h 587375"/>
              <a:gd name="connsiteX1" fmla="*/ 688975 w 911225"/>
              <a:gd name="connsiteY1" fmla="*/ 0 h 587375"/>
              <a:gd name="connsiteX2" fmla="*/ 911225 w 911225"/>
              <a:gd name="connsiteY2" fmla="*/ 3175 h 587375"/>
              <a:gd name="connsiteX3" fmla="*/ 901700 w 911225"/>
              <a:gd name="connsiteY3" fmla="*/ 584200 h 587375"/>
              <a:gd name="connsiteX4" fmla="*/ 34925 w 911225"/>
              <a:gd name="connsiteY4" fmla="*/ 587375 h 587375"/>
              <a:gd name="connsiteX5" fmla="*/ 0 w 911225"/>
              <a:gd name="connsiteY5" fmla="*/ 22225 h 587375"/>
              <a:gd name="connsiteX0-1" fmla="*/ 0 w 911225"/>
              <a:gd name="connsiteY0-2" fmla="*/ 22225 h 608806"/>
              <a:gd name="connsiteX1-3" fmla="*/ 688975 w 911225"/>
              <a:gd name="connsiteY1-4" fmla="*/ 0 h 608806"/>
              <a:gd name="connsiteX2-5" fmla="*/ 911225 w 911225"/>
              <a:gd name="connsiteY2-6" fmla="*/ 3175 h 608806"/>
              <a:gd name="connsiteX3-7" fmla="*/ 901700 w 911225"/>
              <a:gd name="connsiteY3-8" fmla="*/ 584200 h 608806"/>
              <a:gd name="connsiteX4-9" fmla="*/ 42069 w 911225"/>
              <a:gd name="connsiteY4-10" fmla="*/ 608806 h 608806"/>
              <a:gd name="connsiteX5-11" fmla="*/ 0 w 911225"/>
              <a:gd name="connsiteY5-12" fmla="*/ 22225 h 608806"/>
              <a:gd name="connsiteX0-13" fmla="*/ 0 w 911225"/>
              <a:gd name="connsiteY0-14" fmla="*/ 22225 h 608806"/>
              <a:gd name="connsiteX1-15" fmla="*/ 688975 w 911225"/>
              <a:gd name="connsiteY1-16" fmla="*/ 0 h 608806"/>
              <a:gd name="connsiteX2-17" fmla="*/ 911225 w 911225"/>
              <a:gd name="connsiteY2-18" fmla="*/ 3175 h 608806"/>
              <a:gd name="connsiteX3-19" fmla="*/ 901700 w 911225"/>
              <a:gd name="connsiteY3-20" fmla="*/ 584200 h 608806"/>
              <a:gd name="connsiteX4-21" fmla="*/ 42069 w 911225"/>
              <a:gd name="connsiteY4-22" fmla="*/ 608806 h 608806"/>
              <a:gd name="connsiteX5-23" fmla="*/ 0 w 911225"/>
              <a:gd name="connsiteY5-24" fmla="*/ 22225 h 608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1225" h="608806">
                <a:moveTo>
                  <a:pt x="0" y="22225"/>
                </a:moveTo>
                <a:lnTo>
                  <a:pt x="688975" y="0"/>
                </a:lnTo>
                <a:lnTo>
                  <a:pt x="911225" y="3175"/>
                </a:lnTo>
                <a:lnTo>
                  <a:pt x="901700" y="584200"/>
                </a:lnTo>
                <a:cubicBezTo>
                  <a:pt x="615156" y="592402"/>
                  <a:pt x="335757" y="574411"/>
                  <a:pt x="42069" y="608806"/>
                </a:cubicBezTo>
                <a:lnTo>
                  <a:pt x="0" y="22225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4" name="任意多边形: 形状 133"/>
          <p:cNvSpPr/>
          <p:nvPr/>
        </p:nvSpPr>
        <p:spPr>
          <a:xfrm>
            <a:off x="1005284" y="3795382"/>
            <a:ext cx="1412082" cy="923925"/>
          </a:xfrm>
          <a:custGeom>
            <a:avLst/>
            <a:gdLst>
              <a:gd name="connsiteX0" fmla="*/ 0 w 1381125"/>
              <a:gd name="connsiteY0" fmla="*/ 412750 h 904875"/>
              <a:gd name="connsiteX1" fmla="*/ 1212850 w 1381125"/>
              <a:gd name="connsiteY1" fmla="*/ 0 h 904875"/>
              <a:gd name="connsiteX2" fmla="*/ 1381125 w 1381125"/>
              <a:gd name="connsiteY2" fmla="*/ 485775 h 904875"/>
              <a:gd name="connsiteX3" fmla="*/ 149225 w 1381125"/>
              <a:gd name="connsiteY3" fmla="*/ 904875 h 904875"/>
              <a:gd name="connsiteX4" fmla="*/ 0 w 1381125"/>
              <a:gd name="connsiteY4" fmla="*/ 412750 h 904875"/>
              <a:gd name="connsiteX0-1" fmla="*/ 0 w 1407319"/>
              <a:gd name="connsiteY0-2" fmla="*/ 400844 h 904875"/>
              <a:gd name="connsiteX1-3" fmla="*/ 1239044 w 1407319"/>
              <a:gd name="connsiteY1-4" fmla="*/ 0 h 904875"/>
              <a:gd name="connsiteX2-5" fmla="*/ 1407319 w 1407319"/>
              <a:gd name="connsiteY2-6" fmla="*/ 485775 h 904875"/>
              <a:gd name="connsiteX3-7" fmla="*/ 175419 w 1407319"/>
              <a:gd name="connsiteY3-8" fmla="*/ 904875 h 904875"/>
              <a:gd name="connsiteX4-9" fmla="*/ 0 w 1407319"/>
              <a:gd name="connsiteY4-10" fmla="*/ 400844 h 904875"/>
              <a:gd name="connsiteX0-11" fmla="*/ 0 w 1407319"/>
              <a:gd name="connsiteY0-12" fmla="*/ 415131 h 919162"/>
              <a:gd name="connsiteX1-13" fmla="*/ 1236663 w 1407319"/>
              <a:gd name="connsiteY1-14" fmla="*/ 0 h 919162"/>
              <a:gd name="connsiteX2-15" fmla="*/ 1407319 w 1407319"/>
              <a:gd name="connsiteY2-16" fmla="*/ 500062 h 919162"/>
              <a:gd name="connsiteX3-17" fmla="*/ 175419 w 1407319"/>
              <a:gd name="connsiteY3-18" fmla="*/ 919162 h 919162"/>
              <a:gd name="connsiteX4-19" fmla="*/ 0 w 1407319"/>
              <a:gd name="connsiteY4-20" fmla="*/ 415131 h 919162"/>
              <a:gd name="connsiteX0-21" fmla="*/ 0 w 1412082"/>
              <a:gd name="connsiteY0-22" fmla="*/ 415131 h 919162"/>
              <a:gd name="connsiteX1-23" fmla="*/ 1236663 w 1412082"/>
              <a:gd name="connsiteY1-24" fmla="*/ 0 h 919162"/>
              <a:gd name="connsiteX2-25" fmla="*/ 1412082 w 1412082"/>
              <a:gd name="connsiteY2-26" fmla="*/ 514349 h 919162"/>
              <a:gd name="connsiteX3-27" fmla="*/ 175419 w 1412082"/>
              <a:gd name="connsiteY3-28" fmla="*/ 919162 h 919162"/>
              <a:gd name="connsiteX4-29" fmla="*/ 0 w 1412082"/>
              <a:gd name="connsiteY4-30" fmla="*/ 415131 h 919162"/>
              <a:gd name="connsiteX0-31" fmla="*/ 0 w 1412082"/>
              <a:gd name="connsiteY0-32" fmla="*/ 415131 h 923925"/>
              <a:gd name="connsiteX1-33" fmla="*/ 1236663 w 1412082"/>
              <a:gd name="connsiteY1-34" fmla="*/ 0 h 923925"/>
              <a:gd name="connsiteX2-35" fmla="*/ 1412082 w 1412082"/>
              <a:gd name="connsiteY2-36" fmla="*/ 514349 h 923925"/>
              <a:gd name="connsiteX3-37" fmla="*/ 175419 w 1412082"/>
              <a:gd name="connsiteY3-38" fmla="*/ 923925 h 923925"/>
              <a:gd name="connsiteX4-39" fmla="*/ 0 w 1412082"/>
              <a:gd name="connsiteY4-40" fmla="*/ 415131 h 9239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12082" h="923925">
                <a:moveTo>
                  <a:pt x="0" y="415131"/>
                </a:moveTo>
                <a:lnTo>
                  <a:pt x="1236663" y="0"/>
                </a:lnTo>
                <a:lnTo>
                  <a:pt x="1412082" y="514349"/>
                </a:lnTo>
                <a:lnTo>
                  <a:pt x="175419" y="923925"/>
                </a:lnTo>
                <a:lnTo>
                  <a:pt x="0" y="415131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任意多边形: 形状 10"/>
          <p:cNvSpPr/>
          <p:nvPr/>
        </p:nvSpPr>
        <p:spPr>
          <a:xfrm>
            <a:off x="1172554" y="4252922"/>
            <a:ext cx="1857376" cy="1593056"/>
          </a:xfrm>
          <a:custGeom>
            <a:avLst/>
            <a:gdLst>
              <a:gd name="connsiteX0" fmla="*/ 0 w 1652588"/>
              <a:gd name="connsiteY0" fmla="*/ 476250 h 1195388"/>
              <a:gd name="connsiteX1" fmla="*/ 1414463 w 1652588"/>
              <a:gd name="connsiteY1" fmla="*/ 0 h 1195388"/>
              <a:gd name="connsiteX2" fmla="*/ 1652588 w 1652588"/>
              <a:gd name="connsiteY2" fmla="*/ 638175 h 1195388"/>
              <a:gd name="connsiteX3" fmla="*/ 76200 w 1652588"/>
              <a:gd name="connsiteY3" fmla="*/ 1195388 h 1195388"/>
              <a:gd name="connsiteX4" fmla="*/ 38100 w 1652588"/>
              <a:gd name="connsiteY4" fmla="*/ 919163 h 1195388"/>
              <a:gd name="connsiteX5" fmla="*/ 109538 w 1652588"/>
              <a:gd name="connsiteY5" fmla="*/ 885825 h 1195388"/>
              <a:gd name="connsiteX6" fmla="*/ 0 w 1652588"/>
              <a:gd name="connsiteY6" fmla="*/ 476250 h 1195388"/>
              <a:gd name="connsiteX0-1" fmla="*/ 0 w 1652588"/>
              <a:gd name="connsiteY0-2" fmla="*/ 476250 h 1181100"/>
              <a:gd name="connsiteX1-3" fmla="*/ 1414463 w 1652588"/>
              <a:gd name="connsiteY1-4" fmla="*/ 0 h 1181100"/>
              <a:gd name="connsiteX2-5" fmla="*/ 1652588 w 1652588"/>
              <a:gd name="connsiteY2-6" fmla="*/ 638175 h 1181100"/>
              <a:gd name="connsiteX3-7" fmla="*/ 119062 w 1652588"/>
              <a:gd name="connsiteY3-8" fmla="*/ 1181100 h 1181100"/>
              <a:gd name="connsiteX4-9" fmla="*/ 38100 w 1652588"/>
              <a:gd name="connsiteY4-10" fmla="*/ 919163 h 1181100"/>
              <a:gd name="connsiteX5-11" fmla="*/ 109538 w 1652588"/>
              <a:gd name="connsiteY5-12" fmla="*/ 885825 h 1181100"/>
              <a:gd name="connsiteX6-13" fmla="*/ 0 w 1652588"/>
              <a:gd name="connsiteY6-14" fmla="*/ 476250 h 1181100"/>
              <a:gd name="connsiteX0-15" fmla="*/ 0 w 1652588"/>
              <a:gd name="connsiteY0-16" fmla="*/ 495300 h 1200150"/>
              <a:gd name="connsiteX1-17" fmla="*/ 1443038 w 1652588"/>
              <a:gd name="connsiteY1-18" fmla="*/ 0 h 1200150"/>
              <a:gd name="connsiteX2-19" fmla="*/ 1652588 w 1652588"/>
              <a:gd name="connsiteY2-20" fmla="*/ 657225 h 1200150"/>
              <a:gd name="connsiteX3-21" fmla="*/ 119062 w 1652588"/>
              <a:gd name="connsiteY3-22" fmla="*/ 1200150 h 1200150"/>
              <a:gd name="connsiteX4-23" fmla="*/ 38100 w 1652588"/>
              <a:gd name="connsiteY4-24" fmla="*/ 938213 h 1200150"/>
              <a:gd name="connsiteX5-25" fmla="*/ 109538 w 1652588"/>
              <a:gd name="connsiteY5-26" fmla="*/ 904875 h 1200150"/>
              <a:gd name="connsiteX6-27" fmla="*/ 0 w 1652588"/>
              <a:gd name="connsiteY6-28" fmla="*/ 495300 h 1200150"/>
              <a:gd name="connsiteX0-29" fmla="*/ 0 w 1671638"/>
              <a:gd name="connsiteY0-30" fmla="*/ 495300 h 1200150"/>
              <a:gd name="connsiteX1-31" fmla="*/ 1462088 w 1671638"/>
              <a:gd name="connsiteY1-32" fmla="*/ 0 h 1200150"/>
              <a:gd name="connsiteX2-33" fmla="*/ 1671638 w 1671638"/>
              <a:gd name="connsiteY2-34" fmla="*/ 657225 h 1200150"/>
              <a:gd name="connsiteX3-35" fmla="*/ 138112 w 1671638"/>
              <a:gd name="connsiteY3-36" fmla="*/ 1200150 h 1200150"/>
              <a:gd name="connsiteX4-37" fmla="*/ 57150 w 1671638"/>
              <a:gd name="connsiteY4-38" fmla="*/ 938213 h 1200150"/>
              <a:gd name="connsiteX5-39" fmla="*/ 128588 w 1671638"/>
              <a:gd name="connsiteY5-40" fmla="*/ 904875 h 1200150"/>
              <a:gd name="connsiteX6-41" fmla="*/ 0 w 1671638"/>
              <a:gd name="connsiteY6-42" fmla="*/ 495300 h 1200150"/>
              <a:gd name="connsiteX0-43" fmla="*/ 0 w 1671638"/>
              <a:gd name="connsiteY0-44" fmla="*/ 495300 h 1200150"/>
              <a:gd name="connsiteX1-45" fmla="*/ 1462088 w 1671638"/>
              <a:gd name="connsiteY1-46" fmla="*/ 0 h 1200150"/>
              <a:gd name="connsiteX2-47" fmla="*/ 1671638 w 1671638"/>
              <a:gd name="connsiteY2-48" fmla="*/ 666750 h 1200150"/>
              <a:gd name="connsiteX3-49" fmla="*/ 138112 w 1671638"/>
              <a:gd name="connsiteY3-50" fmla="*/ 1200150 h 1200150"/>
              <a:gd name="connsiteX4-51" fmla="*/ 57150 w 1671638"/>
              <a:gd name="connsiteY4-52" fmla="*/ 938213 h 1200150"/>
              <a:gd name="connsiteX5-53" fmla="*/ 128588 w 1671638"/>
              <a:gd name="connsiteY5-54" fmla="*/ 904875 h 1200150"/>
              <a:gd name="connsiteX6-55" fmla="*/ 0 w 1671638"/>
              <a:gd name="connsiteY6-56" fmla="*/ 495300 h 1200150"/>
              <a:gd name="connsiteX0-1-1" fmla="*/ 0 w 1685926"/>
              <a:gd name="connsiteY0-2-2" fmla="*/ 497681 h 1200150"/>
              <a:gd name="connsiteX1-3-3" fmla="*/ 1476376 w 1685926"/>
              <a:gd name="connsiteY1-4-4" fmla="*/ 0 h 1200150"/>
              <a:gd name="connsiteX2-5-5" fmla="*/ 1685926 w 1685926"/>
              <a:gd name="connsiteY2-6-6" fmla="*/ 666750 h 1200150"/>
              <a:gd name="connsiteX3-7-7" fmla="*/ 152400 w 1685926"/>
              <a:gd name="connsiteY3-8-8" fmla="*/ 1200150 h 1200150"/>
              <a:gd name="connsiteX4-9-9" fmla="*/ 71438 w 1685926"/>
              <a:gd name="connsiteY4-10-10" fmla="*/ 938213 h 1200150"/>
              <a:gd name="connsiteX5-11-11" fmla="*/ 142876 w 1685926"/>
              <a:gd name="connsiteY5-12-12" fmla="*/ 904875 h 1200150"/>
              <a:gd name="connsiteX6-13-13" fmla="*/ 0 w 1685926"/>
              <a:gd name="connsiteY6-14-14" fmla="*/ 497681 h 1200150"/>
              <a:gd name="connsiteX0-15-15" fmla="*/ 0 w 1685926"/>
              <a:gd name="connsiteY0-16-16" fmla="*/ 509587 h 1212056"/>
              <a:gd name="connsiteX1-17-17" fmla="*/ 1471614 w 1685926"/>
              <a:gd name="connsiteY1-18-18" fmla="*/ 0 h 1212056"/>
              <a:gd name="connsiteX2-19-19" fmla="*/ 1685926 w 1685926"/>
              <a:gd name="connsiteY2-20-20" fmla="*/ 678656 h 1212056"/>
              <a:gd name="connsiteX3-21-21" fmla="*/ 152400 w 1685926"/>
              <a:gd name="connsiteY3-22-22" fmla="*/ 1212056 h 1212056"/>
              <a:gd name="connsiteX4-23-23" fmla="*/ 71438 w 1685926"/>
              <a:gd name="connsiteY4-24-24" fmla="*/ 950119 h 1212056"/>
              <a:gd name="connsiteX5-25-25" fmla="*/ 142876 w 1685926"/>
              <a:gd name="connsiteY5-26-26" fmla="*/ 916781 h 1212056"/>
              <a:gd name="connsiteX6-27-27" fmla="*/ 0 w 1685926"/>
              <a:gd name="connsiteY6-28-28" fmla="*/ 509587 h 1212056"/>
              <a:gd name="connsiteX0-29-29" fmla="*/ 0 w 1685926"/>
              <a:gd name="connsiteY0-30-30" fmla="*/ 509587 h 1212056"/>
              <a:gd name="connsiteX1-31-31" fmla="*/ 1471614 w 1685926"/>
              <a:gd name="connsiteY1-32-32" fmla="*/ 0 h 1212056"/>
              <a:gd name="connsiteX2-33-33" fmla="*/ 1685926 w 1685926"/>
              <a:gd name="connsiteY2-34-34" fmla="*/ 678656 h 1212056"/>
              <a:gd name="connsiteX3-35-35" fmla="*/ 152400 w 1685926"/>
              <a:gd name="connsiteY3-36-36" fmla="*/ 1212056 h 1212056"/>
              <a:gd name="connsiteX4-37-37" fmla="*/ 52388 w 1685926"/>
              <a:gd name="connsiteY4-38-38" fmla="*/ 926306 h 1212056"/>
              <a:gd name="connsiteX5-39-39" fmla="*/ 142876 w 1685926"/>
              <a:gd name="connsiteY5-40-40" fmla="*/ 916781 h 1212056"/>
              <a:gd name="connsiteX6-41-41" fmla="*/ 0 w 1685926"/>
              <a:gd name="connsiteY6-42-42" fmla="*/ 509587 h 1212056"/>
              <a:gd name="connsiteX0-43-43" fmla="*/ 0 w 1685926"/>
              <a:gd name="connsiteY0-44-44" fmla="*/ 509587 h 1212056"/>
              <a:gd name="connsiteX1-45-45" fmla="*/ 1471614 w 1685926"/>
              <a:gd name="connsiteY1-46-46" fmla="*/ 0 h 1212056"/>
              <a:gd name="connsiteX2-47-47" fmla="*/ 1685926 w 1685926"/>
              <a:gd name="connsiteY2-48-48" fmla="*/ 678656 h 1212056"/>
              <a:gd name="connsiteX3-49-49" fmla="*/ 152400 w 1685926"/>
              <a:gd name="connsiteY3-50-50" fmla="*/ 1212056 h 1212056"/>
              <a:gd name="connsiteX4-51-51" fmla="*/ 52388 w 1685926"/>
              <a:gd name="connsiteY4-52-52" fmla="*/ 926306 h 1212056"/>
              <a:gd name="connsiteX5-53-53" fmla="*/ 138113 w 1685926"/>
              <a:gd name="connsiteY5-54-54" fmla="*/ 888206 h 1212056"/>
              <a:gd name="connsiteX6-55-55" fmla="*/ 0 w 1685926"/>
              <a:gd name="connsiteY6-56-56" fmla="*/ 509587 h 1212056"/>
              <a:gd name="connsiteX0-1-1-1" fmla="*/ 0 w 1685926"/>
              <a:gd name="connsiteY0-2-2-2" fmla="*/ 509587 h 1593056"/>
              <a:gd name="connsiteX1-3-3-3" fmla="*/ 1471614 w 1685926"/>
              <a:gd name="connsiteY1-4-4-4" fmla="*/ 0 h 1593056"/>
              <a:gd name="connsiteX2-5-5-5" fmla="*/ 1685926 w 1685926"/>
              <a:gd name="connsiteY2-6-6-6" fmla="*/ 678656 h 1593056"/>
              <a:gd name="connsiteX3-7-7-7" fmla="*/ 304800 w 1685926"/>
              <a:gd name="connsiteY3-8-8-8" fmla="*/ 1593056 h 1593056"/>
              <a:gd name="connsiteX4-9-9-9" fmla="*/ 52388 w 1685926"/>
              <a:gd name="connsiteY4-10-10-10" fmla="*/ 926306 h 1593056"/>
              <a:gd name="connsiteX5-11-11-11" fmla="*/ 138113 w 1685926"/>
              <a:gd name="connsiteY5-12-12-12" fmla="*/ 888206 h 1593056"/>
              <a:gd name="connsiteX6-13-13-13" fmla="*/ 0 w 1685926"/>
              <a:gd name="connsiteY6-14-14-14" fmla="*/ 509587 h 1593056"/>
              <a:gd name="connsiteX0-15-15-15" fmla="*/ 0 w 1857376"/>
              <a:gd name="connsiteY0-16-16-16" fmla="*/ 509587 h 1593056"/>
              <a:gd name="connsiteX1-17-17-17" fmla="*/ 1471614 w 1857376"/>
              <a:gd name="connsiteY1-18-18-18" fmla="*/ 0 h 1593056"/>
              <a:gd name="connsiteX2-19-19-19" fmla="*/ 1857376 w 1857376"/>
              <a:gd name="connsiteY2-20-20-20" fmla="*/ 1072356 h 1593056"/>
              <a:gd name="connsiteX3-21-21-21" fmla="*/ 304800 w 1857376"/>
              <a:gd name="connsiteY3-22-22-22" fmla="*/ 1593056 h 1593056"/>
              <a:gd name="connsiteX4-23-23-23" fmla="*/ 52388 w 1857376"/>
              <a:gd name="connsiteY4-24-24-24" fmla="*/ 926306 h 1593056"/>
              <a:gd name="connsiteX5-25-25-25" fmla="*/ 138113 w 1857376"/>
              <a:gd name="connsiteY5-26-26-26" fmla="*/ 888206 h 1593056"/>
              <a:gd name="connsiteX6-27-27-27" fmla="*/ 0 w 1857376"/>
              <a:gd name="connsiteY6-28-28-28" fmla="*/ 509587 h 1593056"/>
            </a:gdLst>
            <a:ahLst/>
            <a:cxnLst>
              <a:cxn ang="0">
                <a:pos x="connsiteX0-1-1-1" y="connsiteY0-2-2-2"/>
              </a:cxn>
              <a:cxn ang="0">
                <a:pos x="connsiteX1-3-3-3" y="connsiteY1-4-4-4"/>
              </a:cxn>
              <a:cxn ang="0">
                <a:pos x="connsiteX2-5-5-5" y="connsiteY2-6-6-6"/>
              </a:cxn>
              <a:cxn ang="0">
                <a:pos x="connsiteX3-7-7-7" y="connsiteY3-8-8-8"/>
              </a:cxn>
              <a:cxn ang="0">
                <a:pos x="connsiteX4-9-9-9" y="connsiteY4-10-10-10"/>
              </a:cxn>
              <a:cxn ang="0">
                <a:pos x="connsiteX5-11-11-11" y="connsiteY5-12-12-12"/>
              </a:cxn>
              <a:cxn ang="0">
                <a:pos x="connsiteX6-13-13-13" y="connsiteY6-14-14-14"/>
              </a:cxn>
            </a:cxnLst>
            <a:rect l="l" t="t" r="r" b="b"/>
            <a:pathLst>
              <a:path w="1857376" h="1593056">
                <a:moveTo>
                  <a:pt x="0" y="509587"/>
                </a:moveTo>
                <a:lnTo>
                  <a:pt x="1471614" y="0"/>
                </a:lnTo>
                <a:lnTo>
                  <a:pt x="1857376" y="1072356"/>
                </a:lnTo>
                <a:lnTo>
                  <a:pt x="304800" y="1593056"/>
                </a:lnTo>
                <a:lnTo>
                  <a:pt x="52388" y="926306"/>
                </a:lnTo>
                <a:lnTo>
                  <a:pt x="138113" y="888206"/>
                </a:lnTo>
                <a:lnTo>
                  <a:pt x="0" y="509587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0" name="文本框 128"/>
          <p:cNvSpPr txBox="1"/>
          <p:nvPr/>
        </p:nvSpPr>
        <p:spPr>
          <a:xfrm rot="20580000">
            <a:off x="1407160" y="4489450"/>
            <a:ext cx="1088390" cy="476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中餐厅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latin typeface="+mj-ea"/>
                <a:ea typeface="+mj-ea"/>
                <a:sym typeface="+mn-ea"/>
              </a:rPr>
              <a:t>（中式快餐）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205" name="文本框 128"/>
          <p:cNvSpPr txBox="1"/>
          <p:nvPr/>
        </p:nvSpPr>
        <p:spPr>
          <a:xfrm rot="20880000">
            <a:off x="4353294" y="2481064"/>
            <a:ext cx="103314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驿佰购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207" name="文本框 128"/>
          <p:cNvSpPr txBox="1"/>
          <p:nvPr/>
        </p:nvSpPr>
        <p:spPr>
          <a:xfrm>
            <a:off x="7037729" y="4130010"/>
            <a:ext cx="1134276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地方特色小吃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252" name="文本框 128"/>
          <p:cNvSpPr txBox="1"/>
          <p:nvPr/>
        </p:nvSpPr>
        <p:spPr>
          <a:xfrm rot="21420000">
            <a:off x="7046316" y="2814749"/>
            <a:ext cx="5632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defTabSz="96012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00" noProof="0" dirty="0">
                <a:sym typeface="+mn-ea"/>
              </a:rPr>
              <a:t>休闲小吃一</a:t>
            </a:r>
            <a:endParaRPr lang="zh-CN" altLang="en-US" sz="700" dirty="0">
              <a:sym typeface="+mn-ea"/>
            </a:endParaRPr>
          </a:p>
        </p:txBody>
      </p:sp>
      <p:sp>
        <p:nvSpPr>
          <p:cNvPr id="253" name="文本框 128"/>
          <p:cNvSpPr txBox="1"/>
          <p:nvPr/>
        </p:nvSpPr>
        <p:spPr>
          <a:xfrm>
            <a:off x="7683500" y="2757170"/>
            <a:ext cx="7213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其他面食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258" name="文本框 128"/>
          <p:cNvSpPr txBox="1"/>
          <p:nvPr/>
        </p:nvSpPr>
        <p:spPr>
          <a:xfrm rot="21180000">
            <a:off x="5769610" y="4273550"/>
            <a:ext cx="9017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面馆</a:t>
            </a:r>
            <a:endParaRPr kumimoji="0" lang="zh-CN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87" name="文本框 128"/>
          <p:cNvSpPr txBox="1"/>
          <p:nvPr/>
        </p:nvSpPr>
        <p:spPr>
          <a:xfrm rot="21060000">
            <a:off x="5197475" y="4387850"/>
            <a:ext cx="662940" cy="243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休闲小吃二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3295174" y="3736474"/>
            <a:ext cx="392430" cy="403225"/>
          </a:xfrm>
          <a:custGeom>
            <a:avLst/>
            <a:gdLst>
              <a:gd name="connisteX0" fmla="*/ 0 w 416560"/>
              <a:gd name="connsiteY0" fmla="*/ 90805 h 409575"/>
              <a:gd name="connisteX1" fmla="*/ 319405 w 416560"/>
              <a:gd name="connsiteY1" fmla="*/ 0 h 409575"/>
              <a:gd name="connisteX2" fmla="*/ 416560 w 416560"/>
              <a:gd name="connsiteY2" fmla="*/ 314325 h 409575"/>
              <a:gd name="connisteX3" fmla="*/ 100330 w 416560"/>
              <a:gd name="connsiteY3" fmla="*/ 409575 h 409575"/>
              <a:gd name="connisteX4" fmla="*/ 0 w 416560"/>
              <a:gd name="connsiteY4" fmla="*/ 90805 h 409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16560" h="409575">
                <a:moveTo>
                  <a:pt x="0" y="90805"/>
                </a:moveTo>
                <a:lnTo>
                  <a:pt x="319405" y="0"/>
                </a:lnTo>
                <a:lnTo>
                  <a:pt x="416560" y="314325"/>
                </a:lnTo>
                <a:lnTo>
                  <a:pt x="100330" y="409575"/>
                </a:lnTo>
                <a:lnTo>
                  <a:pt x="0" y="90805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4313473" y="3438849"/>
            <a:ext cx="401955" cy="391160"/>
          </a:xfrm>
          <a:custGeom>
            <a:avLst/>
            <a:gdLst>
              <a:gd name="connisteX0" fmla="*/ 0 w 416560"/>
              <a:gd name="connsiteY0" fmla="*/ 90805 h 409575"/>
              <a:gd name="connisteX1" fmla="*/ 319405 w 416560"/>
              <a:gd name="connsiteY1" fmla="*/ 0 h 409575"/>
              <a:gd name="connisteX2" fmla="*/ 416560 w 416560"/>
              <a:gd name="connsiteY2" fmla="*/ 314325 h 409575"/>
              <a:gd name="connisteX3" fmla="*/ 100330 w 416560"/>
              <a:gd name="connsiteY3" fmla="*/ 409575 h 409575"/>
              <a:gd name="connisteX4" fmla="*/ 0 w 416560"/>
              <a:gd name="connsiteY4" fmla="*/ 90805 h 409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16560" h="409575">
                <a:moveTo>
                  <a:pt x="0" y="90805"/>
                </a:moveTo>
                <a:lnTo>
                  <a:pt x="319405" y="0"/>
                </a:lnTo>
                <a:lnTo>
                  <a:pt x="416560" y="314325"/>
                </a:lnTo>
                <a:lnTo>
                  <a:pt x="100330" y="409575"/>
                </a:lnTo>
                <a:lnTo>
                  <a:pt x="0" y="90805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4" name="文本框 128"/>
          <p:cNvSpPr txBox="1"/>
          <p:nvPr/>
        </p:nvSpPr>
        <p:spPr>
          <a:xfrm rot="20820000">
            <a:off x="4270375" y="3554095"/>
            <a:ext cx="46291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水果</a:t>
            </a: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77" name="十字形 76"/>
          <p:cNvSpPr/>
          <p:nvPr/>
        </p:nvSpPr>
        <p:spPr>
          <a:xfrm>
            <a:off x="4751216" y="4993054"/>
            <a:ext cx="190500" cy="190500"/>
          </a:xfrm>
          <a:prstGeom prst="plus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2530738" y="3606343"/>
            <a:ext cx="500062" cy="1031082"/>
          </a:xfrm>
          <a:custGeom>
            <a:avLst/>
            <a:gdLst>
              <a:gd name="connsiteX0" fmla="*/ 0 w 438150"/>
              <a:gd name="connsiteY0" fmla="*/ 76200 h 971550"/>
              <a:gd name="connsiteX1" fmla="*/ 323850 w 438150"/>
              <a:gd name="connsiteY1" fmla="*/ 0 h 971550"/>
              <a:gd name="connsiteX2" fmla="*/ 349250 w 438150"/>
              <a:gd name="connsiteY2" fmla="*/ 146050 h 971550"/>
              <a:gd name="connsiteX3" fmla="*/ 203200 w 438150"/>
              <a:gd name="connsiteY3" fmla="*/ 203200 h 971550"/>
              <a:gd name="connsiteX4" fmla="*/ 304800 w 438150"/>
              <a:gd name="connsiteY4" fmla="*/ 450850 h 971550"/>
              <a:gd name="connsiteX5" fmla="*/ 438150 w 438150"/>
              <a:gd name="connsiteY5" fmla="*/ 901700 h 971550"/>
              <a:gd name="connsiteX6" fmla="*/ 279400 w 438150"/>
              <a:gd name="connsiteY6" fmla="*/ 971550 h 971550"/>
              <a:gd name="connsiteX7" fmla="*/ 0 w 438150"/>
              <a:gd name="connsiteY7" fmla="*/ 76200 h 971550"/>
              <a:gd name="connsiteX0-1" fmla="*/ 0 w 438150"/>
              <a:gd name="connsiteY0-2" fmla="*/ 109537 h 1004887"/>
              <a:gd name="connsiteX1-3" fmla="*/ 326232 w 438150"/>
              <a:gd name="connsiteY1-4" fmla="*/ 0 h 1004887"/>
              <a:gd name="connsiteX2-5" fmla="*/ 349250 w 438150"/>
              <a:gd name="connsiteY2-6" fmla="*/ 179387 h 1004887"/>
              <a:gd name="connsiteX3-7" fmla="*/ 203200 w 438150"/>
              <a:gd name="connsiteY3-8" fmla="*/ 236537 h 1004887"/>
              <a:gd name="connsiteX4-9" fmla="*/ 304800 w 438150"/>
              <a:gd name="connsiteY4-10" fmla="*/ 484187 h 1004887"/>
              <a:gd name="connsiteX5-11" fmla="*/ 438150 w 438150"/>
              <a:gd name="connsiteY5-12" fmla="*/ 935037 h 1004887"/>
              <a:gd name="connsiteX6-13" fmla="*/ 279400 w 438150"/>
              <a:gd name="connsiteY6-14" fmla="*/ 1004887 h 1004887"/>
              <a:gd name="connsiteX7-15" fmla="*/ 0 w 438150"/>
              <a:gd name="connsiteY7-16" fmla="*/ 109537 h 1004887"/>
              <a:gd name="connsiteX0-17" fmla="*/ 0 w 438150"/>
              <a:gd name="connsiteY0-18" fmla="*/ 109537 h 1004887"/>
              <a:gd name="connsiteX1-19" fmla="*/ 326232 w 438150"/>
              <a:gd name="connsiteY1-20" fmla="*/ 0 h 1004887"/>
              <a:gd name="connsiteX2-21" fmla="*/ 384968 w 438150"/>
              <a:gd name="connsiteY2-22" fmla="*/ 172244 h 1004887"/>
              <a:gd name="connsiteX3-23" fmla="*/ 203200 w 438150"/>
              <a:gd name="connsiteY3-24" fmla="*/ 236537 h 1004887"/>
              <a:gd name="connsiteX4-25" fmla="*/ 304800 w 438150"/>
              <a:gd name="connsiteY4-26" fmla="*/ 484187 h 1004887"/>
              <a:gd name="connsiteX5-27" fmla="*/ 438150 w 438150"/>
              <a:gd name="connsiteY5-28" fmla="*/ 935037 h 1004887"/>
              <a:gd name="connsiteX6-29" fmla="*/ 279400 w 438150"/>
              <a:gd name="connsiteY6-30" fmla="*/ 1004887 h 1004887"/>
              <a:gd name="connsiteX7-31" fmla="*/ 0 w 438150"/>
              <a:gd name="connsiteY7-32" fmla="*/ 109537 h 1004887"/>
              <a:gd name="connsiteX0-33" fmla="*/ 0 w 438150"/>
              <a:gd name="connsiteY0-34" fmla="*/ 109537 h 1004887"/>
              <a:gd name="connsiteX1-35" fmla="*/ 326232 w 438150"/>
              <a:gd name="connsiteY1-36" fmla="*/ 0 h 1004887"/>
              <a:gd name="connsiteX2-37" fmla="*/ 384968 w 438150"/>
              <a:gd name="connsiteY2-38" fmla="*/ 172244 h 1004887"/>
              <a:gd name="connsiteX3-39" fmla="*/ 241300 w 438150"/>
              <a:gd name="connsiteY3-40" fmla="*/ 262731 h 1004887"/>
              <a:gd name="connsiteX4-41" fmla="*/ 304800 w 438150"/>
              <a:gd name="connsiteY4-42" fmla="*/ 484187 h 1004887"/>
              <a:gd name="connsiteX5-43" fmla="*/ 438150 w 438150"/>
              <a:gd name="connsiteY5-44" fmla="*/ 935037 h 1004887"/>
              <a:gd name="connsiteX6-45" fmla="*/ 279400 w 438150"/>
              <a:gd name="connsiteY6-46" fmla="*/ 1004887 h 1004887"/>
              <a:gd name="connsiteX7-47" fmla="*/ 0 w 438150"/>
              <a:gd name="connsiteY7-48" fmla="*/ 109537 h 1004887"/>
              <a:gd name="connsiteX0-49" fmla="*/ 0 w 438150"/>
              <a:gd name="connsiteY0-50" fmla="*/ 109537 h 1004887"/>
              <a:gd name="connsiteX1-51" fmla="*/ 326232 w 438150"/>
              <a:gd name="connsiteY1-52" fmla="*/ 0 h 1004887"/>
              <a:gd name="connsiteX2-53" fmla="*/ 415924 w 438150"/>
              <a:gd name="connsiteY2-54" fmla="*/ 203200 h 1004887"/>
              <a:gd name="connsiteX3-55" fmla="*/ 241300 w 438150"/>
              <a:gd name="connsiteY3-56" fmla="*/ 262731 h 1004887"/>
              <a:gd name="connsiteX4-57" fmla="*/ 304800 w 438150"/>
              <a:gd name="connsiteY4-58" fmla="*/ 484187 h 1004887"/>
              <a:gd name="connsiteX5-59" fmla="*/ 438150 w 438150"/>
              <a:gd name="connsiteY5-60" fmla="*/ 935037 h 1004887"/>
              <a:gd name="connsiteX6-61" fmla="*/ 279400 w 438150"/>
              <a:gd name="connsiteY6-62" fmla="*/ 1004887 h 1004887"/>
              <a:gd name="connsiteX7-63" fmla="*/ 0 w 438150"/>
              <a:gd name="connsiteY7-64" fmla="*/ 109537 h 1004887"/>
              <a:gd name="connsiteX0-65" fmla="*/ 0 w 438150"/>
              <a:gd name="connsiteY0-66" fmla="*/ 111918 h 1007268"/>
              <a:gd name="connsiteX1-67" fmla="*/ 359570 w 438150"/>
              <a:gd name="connsiteY1-68" fmla="*/ 0 h 1007268"/>
              <a:gd name="connsiteX2-69" fmla="*/ 415924 w 438150"/>
              <a:gd name="connsiteY2-70" fmla="*/ 205581 h 1007268"/>
              <a:gd name="connsiteX3-71" fmla="*/ 241300 w 438150"/>
              <a:gd name="connsiteY3-72" fmla="*/ 265112 h 1007268"/>
              <a:gd name="connsiteX4-73" fmla="*/ 304800 w 438150"/>
              <a:gd name="connsiteY4-74" fmla="*/ 486568 h 1007268"/>
              <a:gd name="connsiteX5-75" fmla="*/ 438150 w 438150"/>
              <a:gd name="connsiteY5-76" fmla="*/ 937418 h 1007268"/>
              <a:gd name="connsiteX6-77" fmla="*/ 279400 w 438150"/>
              <a:gd name="connsiteY6-78" fmla="*/ 1007268 h 1007268"/>
              <a:gd name="connsiteX7-79" fmla="*/ 0 w 438150"/>
              <a:gd name="connsiteY7-80" fmla="*/ 111918 h 1007268"/>
              <a:gd name="connsiteX0-81" fmla="*/ 0 w 438150"/>
              <a:gd name="connsiteY0-82" fmla="*/ 111918 h 1007268"/>
              <a:gd name="connsiteX1-83" fmla="*/ 350045 w 438150"/>
              <a:gd name="connsiteY1-84" fmla="*/ 0 h 1007268"/>
              <a:gd name="connsiteX2-85" fmla="*/ 415924 w 438150"/>
              <a:gd name="connsiteY2-86" fmla="*/ 205581 h 1007268"/>
              <a:gd name="connsiteX3-87" fmla="*/ 241300 w 438150"/>
              <a:gd name="connsiteY3-88" fmla="*/ 265112 h 1007268"/>
              <a:gd name="connsiteX4-89" fmla="*/ 304800 w 438150"/>
              <a:gd name="connsiteY4-90" fmla="*/ 486568 h 1007268"/>
              <a:gd name="connsiteX5-91" fmla="*/ 438150 w 438150"/>
              <a:gd name="connsiteY5-92" fmla="*/ 937418 h 1007268"/>
              <a:gd name="connsiteX6-93" fmla="*/ 279400 w 438150"/>
              <a:gd name="connsiteY6-94" fmla="*/ 1007268 h 1007268"/>
              <a:gd name="connsiteX7-95" fmla="*/ 0 w 438150"/>
              <a:gd name="connsiteY7-96" fmla="*/ 111918 h 1007268"/>
              <a:gd name="connsiteX0-97" fmla="*/ 0 w 452437"/>
              <a:gd name="connsiteY0-98" fmla="*/ 111918 h 1007268"/>
              <a:gd name="connsiteX1-99" fmla="*/ 350045 w 452437"/>
              <a:gd name="connsiteY1-100" fmla="*/ 0 h 1007268"/>
              <a:gd name="connsiteX2-101" fmla="*/ 415924 w 452437"/>
              <a:gd name="connsiteY2-102" fmla="*/ 205581 h 1007268"/>
              <a:gd name="connsiteX3-103" fmla="*/ 241300 w 452437"/>
              <a:gd name="connsiteY3-104" fmla="*/ 265112 h 1007268"/>
              <a:gd name="connsiteX4-105" fmla="*/ 304800 w 452437"/>
              <a:gd name="connsiteY4-106" fmla="*/ 486568 h 1007268"/>
              <a:gd name="connsiteX5-107" fmla="*/ 452437 w 452437"/>
              <a:gd name="connsiteY5-108" fmla="*/ 956468 h 1007268"/>
              <a:gd name="connsiteX6-109" fmla="*/ 279400 w 452437"/>
              <a:gd name="connsiteY6-110" fmla="*/ 1007268 h 1007268"/>
              <a:gd name="connsiteX7-111" fmla="*/ 0 w 452437"/>
              <a:gd name="connsiteY7-112" fmla="*/ 111918 h 1007268"/>
              <a:gd name="connsiteX0-113" fmla="*/ 0 w 452437"/>
              <a:gd name="connsiteY0-114" fmla="*/ 111918 h 1009650"/>
              <a:gd name="connsiteX1-115" fmla="*/ 350045 w 452437"/>
              <a:gd name="connsiteY1-116" fmla="*/ 0 h 1009650"/>
              <a:gd name="connsiteX2-117" fmla="*/ 415924 w 452437"/>
              <a:gd name="connsiteY2-118" fmla="*/ 205581 h 1009650"/>
              <a:gd name="connsiteX3-119" fmla="*/ 241300 w 452437"/>
              <a:gd name="connsiteY3-120" fmla="*/ 265112 h 1009650"/>
              <a:gd name="connsiteX4-121" fmla="*/ 304800 w 452437"/>
              <a:gd name="connsiteY4-122" fmla="*/ 486568 h 1009650"/>
              <a:gd name="connsiteX5-123" fmla="*/ 452437 w 452437"/>
              <a:gd name="connsiteY5-124" fmla="*/ 956468 h 1009650"/>
              <a:gd name="connsiteX6-125" fmla="*/ 274637 w 452437"/>
              <a:gd name="connsiteY6-126" fmla="*/ 1009650 h 1009650"/>
              <a:gd name="connsiteX7-127" fmla="*/ 0 w 452437"/>
              <a:gd name="connsiteY7-128" fmla="*/ 111918 h 1009650"/>
              <a:gd name="connsiteX0-129" fmla="*/ 0 w 473868"/>
              <a:gd name="connsiteY0-130" fmla="*/ 119062 h 1009650"/>
              <a:gd name="connsiteX1-131" fmla="*/ 371476 w 473868"/>
              <a:gd name="connsiteY1-132" fmla="*/ 0 h 1009650"/>
              <a:gd name="connsiteX2-133" fmla="*/ 437355 w 473868"/>
              <a:gd name="connsiteY2-134" fmla="*/ 205581 h 1009650"/>
              <a:gd name="connsiteX3-135" fmla="*/ 262731 w 473868"/>
              <a:gd name="connsiteY3-136" fmla="*/ 265112 h 1009650"/>
              <a:gd name="connsiteX4-137" fmla="*/ 326231 w 473868"/>
              <a:gd name="connsiteY4-138" fmla="*/ 486568 h 1009650"/>
              <a:gd name="connsiteX5-139" fmla="*/ 473868 w 473868"/>
              <a:gd name="connsiteY5-140" fmla="*/ 956468 h 1009650"/>
              <a:gd name="connsiteX6-141" fmla="*/ 296068 w 473868"/>
              <a:gd name="connsiteY6-142" fmla="*/ 1009650 h 1009650"/>
              <a:gd name="connsiteX7-143" fmla="*/ 0 w 473868"/>
              <a:gd name="connsiteY7-144" fmla="*/ 119062 h 1009650"/>
              <a:gd name="connsiteX0-145" fmla="*/ 0 w 473868"/>
              <a:gd name="connsiteY0-146" fmla="*/ 140494 h 1031082"/>
              <a:gd name="connsiteX1-147" fmla="*/ 361951 w 473868"/>
              <a:gd name="connsiteY1-148" fmla="*/ 0 h 1031082"/>
              <a:gd name="connsiteX2-149" fmla="*/ 437355 w 473868"/>
              <a:gd name="connsiteY2-150" fmla="*/ 227013 h 1031082"/>
              <a:gd name="connsiteX3-151" fmla="*/ 262731 w 473868"/>
              <a:gd name="connsiteY3-152" fmla="*/ 286544 h 1031082"/>
              <a:gd name="connsiteX4-153" fmla="*/ 326231 w 473868"/>
              <a:gd name="connsiteY4-154" fmla="*/ 508000 h 1031082"/>
              <a:gd name="connsiteX5-155" fmla="*/ 473868 w 473868"/>
              <a:gd name="connsiteY5-156" fmla="*/ 977900 h 1031082"/>
              <a:gd name="connsiteX6-157" fmla="*/ 296068 w 473868"/>
              <a:gd name="connsiteY6-158" fmla="*/ 1031082 h 1031082"/>
              <a:gd name="connsiteX7-159" fmla="*/ 0 w 473868"/>
              <a:gd name="connsiteY7-160" fmla="*/ 140494 h 1031082"/>
              <a:gd name="connsiteX0-161" fmla="*/ 0 w 483393"/>
              <a:gd name="connsiteY0-162" fmla="*/ 121444 h 1031082"/>
              <a:gd name="connsiteX1-163" fmla="*/ 371476 w 483393"/>
              <a:gd name="connsiteY1-164" fmla="*/ 0 h 1031082"/>
              <a:gd name="connsiteX2-165" fmla="*/ 446880 w 483393"/>
              <a:gd name="connsiteY2-166" fmla="*/ 227013 h 1031082"/>
              <a:gd name="connsiteX3-167" fmla="*/ 272256 w 483393"/>
              <a:gd name="connsiteY3-168" fmla="*/ 286544 h 1031082"/>
              <a:gd name="connsiteX4-169" fmla="*/ 335756 w 483393"/>
              <a:gd name="connsiteY4-170" fmla="*/ 508000 h 1031082"/>
              <a:gd name="connsiteX5-171" fmla="*/ 483393 w 483393"/>
              <a:gd name="connsiteY5-172" fmla="*/ 977900 h 1031082"/>
              <a:gd name="connsiteX6-173" fmla="*/ 305593 w 483393"/>
              <a:gd name="connsiteY6-174" fmla="*/ 1031082 h 1031082"/>
              <a:gd name="connsiteX7-175" fmla="*/ 0 w 483393"/>
              <a:gd name="connsiteY7-176" fmla="*/ 121444 h 1031082"/>
              <a:gd name="connsiteX0-177" fmla="*/ 0 w 500062"/>
              <a:gd name="connsiteY0-178" fmla="*/ 121444 h 1031082"/>
              <a:gd name="connsiteX1-179" fmla="*/ 371476 w 500062"/>
              <a:gd name="connsiteY1-180" fmla="*/ 0 h 1031082"/>
              <a:gd name="connsiteX2-181" fmla="*/ 446880 w 500062"/>
              <a:gd name="connsiteY2-182" fmla="*/ 227013 h 1031082"/>
              <a:gd name="connsiteX3-183" fmla="*/ 272256 w 500062"/>
              <a:gd name="connsiteY3-184" fmla="*/ 286544 h 1031082"/>
              <a:gd name="connsiteX4-185" fmla="*/ 335756 w 500062"/>
              <a:gd name="connsiteY4-186" fmla="*/ 508000 h 1031082"/>
              <a:gd name="connsiteX5-187" fmla="*/ 500062 w 500062"/>
              <a:gd name="connsiteY5-188" fmla="*/ 973137 h 1031082"/>
              <a:gd name="connsiteX6-189" fmla="*/ 305593 w 500062"/>
              <a:gd name="connsiteY6-190" fmla="*/ 1031082 h 1031082"/>
              <a:gd name="connsiteX7-191" fmla="*/ 0 w 500062"/>
              <a:gd name="connsiteY7-192" fmla="*/ 121444 h 1031082"/>
              <a:gd name="connsiteX0-193" fmla="*/ 0 w 500062"/>
              <a:gd name="connsiteY0-194" fmla="*/ 121444 h 1031082"/>
              <a:gd name="connsiteX1-195" fmla="*/ 371476 w 500062"/>
              <a:gd name="connsiteY1-196" fmla="*/ 0 h 1031082"/>
              <a:gd name="connsiteX2-197" fmla="*/ 446880 w 500062"/>
              <a:gd name="connsiteY2-198" fmla="*/ 227013 h 1031082"/>
              <a:gd name="connsiteX3-199" fmla="*/ 272256 w 500062"/>
              <a:gd name="connsiteY3-200" fmla="*/ 286544 h 1031082"/>
              <a:gd name="connsiteX4-201" fmla="*/ 357187 w 500062"/>
              <a:gd name="connsiteY4-202" fmla="*/ 503238 h 1031082"/>
              <a:gd name="connsiteX5-203" fmla="*/ 500062 w 500062"/>
              <a:gd name="connsiteY5-204" fmla="*/ 973137 h 1031082"/>
              <a:gd name="connsiteX6-205" fmla="*/ 305593 w 500062"/>
              <a:gd name="connsiteY6-206" fmla="*/ 1031082 h 1031082"/>
              <a:gd name="connsiteX7-207" fmla="*/ 0 w 500062"/>
              <a:gd name="connsiteY7-208" fmla="*/ 121444 h 1031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500062" h="1031082">
                <a:moveTo>
                  <a:pt x="0" y="121444"/>
                </a:moveTo>
                <a:lnTo>
                  <a:pt x="371476" y="0"/>
                </a:lnTo>
                <a:lnTo>
                  <a:pt x="446880" y="227013"/>
                </a:lnTo>
                <a:lnTo>
                  <a:pt x="272256" y="286544"/>
                </a:lnTo>
                <a:lnTo>
                  <a:pt x="357187" y="503238"/>
                </a:lnTo>
                <a:lnTo>
                  <a:pt x="500062" y="973137"/>
                </a:lnTo>
                <a:lnTo>
                  <a:pt x="305593" y="1031082"/>
                </a:lnTo>
                <a:lnTo>
                  <a:pt x="0" y="121444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文本框 128"/>
          <p:cNvSpPr txBox="1"/>
          <p:nvPr/>
        </p:nvSpPr>
        <p:spPr>
          <a:xfrm rot="20580000">
            <a:off x="2429510" y="5147310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194.1㎡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3" name="文本框 128"/>
          <p:cNvSpPr txBox="1"/>
          <p:nvPr/>
        </p:nvSpPr>
        <p:spPr>
          <a:xfrm rot="20700000">
            <a:off x="3420745" y="3966845"/>
            <a:ext cx="405765" cy="158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13.69㎡</a:t>
            </a:r>
            <a:endParaRPr kumimoji="0" lang="en-US" altLang="zh-CN" sz="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4" name="文本框 128"/>
          <p:cNvSpPr txBox="1"/>
          <p:nvPr/>
        </p:nvSpPr>
        <p:spPr>
          <a:xfrm rot="20640000">
            <a:off x="4417695" y="3655060"/>
            <a:ext cx="407035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13.69㎡</a:t>
            </a:r>
            <a:endParaRPr kumimoji="0" lang="en-US" altLang="zh-CN" sz="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6" name="文本框 128"/>
          <p:cNvSpPr txBox="1"/>
          <p:nvPr/>
        </p:nvSpPr>
        <p:spPr>
          <a:xfrm rot="21000000">
            <a:off x="4919345" y="2764155"/>
            <a:ext cx="65341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115.87㎡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8" name="文本框 128"/>
          <p:cNvSpPr txBox="1"/>
          <p:nvPr/>
        </p:nvSpPr>
        <p:spPr>
          <a:xfrm rot="21300000">
            <a:off x="6701790" y="3115945"/>
            <a:ext cx="51181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44.23㎡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9" name="文本框 128"/>
          <p:cNvSpPr txBox="1"/>
          <p:nvPr/>
        </p:nvSpPr>
        <p:spPr>
          <a:xfrm rot="21360000">
            <a:off x="7225030" y="3073400"/>
            <a:ext cx="47561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37.75㎡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0" name="文本框 128"/>
          <p:cNvSpPr txBox="1"/>
          <p:nvPr/>
        </p:nvSpPr>
        <p:spPr>
          <a:xfrm>
            <a:off x="8012430" y="3018155"/>
            <a:ext cx="67246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67.15㎡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4" name="文本框 128"/>
          <p:cNvSpPr txBox="1"/>
          <p:nvPr/>
        </p:nvSpPr>
        <p:spPr>
          <a:xfrm>
            <a:off x="11010265" y="4921250"/>
            <a:ext cx="53403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165㎡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5" name="文本框 128"/>
          <p:cNvSpPr txBox="1"/>
          <p:nvPr/>
        </p:nvSpPr>
        <p:spPr>
          <a:xfrm>
            <a:off x="7922260" y="4345940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159.74㎡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8" name="文本框 128"/>
          <p:cNvSpPr txBox="1"/>
          <p:nvPr/>
        </p:nvSpPr>
        <p:spPr>
          <a:xfrm rot="21180000">
            <a:off x="6106795" y="4511040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81.99㎡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9" name="文本框 128"/>
          <p:cNvSpPr txBox="1"/>
          <p:nvPr/>
        </p:nvSpPr>
        <p:spPr>
          <a:xfrm rot="20940000">
            <a:off x="5355590" y="4675505"/>
            <a:ext cx="66929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41.59㎡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50" name="文本框 128"/>
          <p:cNvSpPr txBox="1"/>
          <p:nvPr/>
        </p:nvSpPr>
        <p:spPr>
          <a:xfrm rot="20760000">
            <a:off x="4869815" y="4794250"/>
            <a:ext cx="64579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55.42㎡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55" name="文本框 128"/>
          <p:cNvSpPr txBox="1"/>
          <p:nvPr/>
        </p:nvSpPr>
        <p:spPr>
          <a:xfrm rot="20880000">
            <a:off x="4759866" y="4548463"/>
            <a:ext cx="62325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带走零售类二</a:t>
            </a:r>
            <a:endParaRPr kumimoji="0" lang="zh-CN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 rot="20460000">
            <a:off x="1089660" y="4161790"/>
            <a:ext cx="4159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N-1</a:t>
            </a:r>
            <a:endParaRPr lang="en-US" altLang="zh-CN" sz="1000" b="1"/>
          </a:p>
        </p:txBody>
      </p:sp>
      <p:sp>
        <p:nvSpPr>
          <p:cNvPr id="59" name="文本框 58"/>
          <p:cNvSpPr txBox="1"/>
          <p:nvPr/>
        </p:nvSpPr>
        <p:spPr>
          <a:xfrm rot="20940000">
            <a:off x="4312285" y="2270125"/>
            <a:ext cx="4159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N-3</a:t>
            </a:r>
            <a:endParaRPr lang="en-US" altLang="zh-CN" sz="1000" b="1"/>
          </a:p>
        </p:txBody>
      </p:sp>
      <p:sp>
        <p:nvSpPr>
          <p:cNvPr id="60" name="文本框 59"/>
          <p:cNvSpPr txBox="1"/>
          <p:nvPr/>
        </p:nvSpPr>
        <p:spPr>
          <a:xfrm rot="21180000">
            <a:off x="6412230" y="2665095"/>
            <a:ext cx="415925" cy="2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800" b="1"/>
              <a:t>N-4</a:t>
            </a:r>
            <a:endParaRPr lang="en-US" altLang="zh-CN" sz="800" b="1"/>
          </a:p>
        </p:txBody>
      </p:sp>
      <p:sp>
        <p:nvSpPr>
          <p:cNvPr id="61" name="文本框 60"/>
          <p:cNvSpPr txBox="1"/>
          <p:nvPr/>
        </p:nvSpPr>
        <p:spPr>
          <a:xfrm rot="21420000">
            <a:off x="7061835" y="2640330"/>
            <a:ext cx="41592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/>
              <a:t>N-13</a:t>
            </a:r>
            <a:endParaRPr lang="en-US" altLang="zh-CN" sz="800" b="1"/>
          </a:p>
        </p:txBody>
      </p:sp>
      <p:sp>
        <p:nvSpPr>
          <p:cNvPr id="62" name="文本框 61"/>
          <p:cNvSpPr txBox="1"/>
          <p:nvPr/>
        </p:nvSpPr>
        <p:spPr>
          <a:xfrm>
            <a:off x="7560310" y="2616835"/>
            <a:ext cx="41592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/>
              <a:t>N-6</a:t>
            </a:r>
            <a:endParaRPr lang="en-US" altLang="zh-CN" sz="800" b="1"/>
          </a:p>
        </p:txBody>
      </p:sp>
      <p:sp>
        <p:nvSpPr>
          <p:cNvPr id="70" name="文本框 69"/>
          <p:cNvSpPr txBox="1"/>
          <p:nvPr/>
        </p:nvSpPr>
        <p:spPr>
          <a:xfrm rot="21420000">
            <a:off x="6688455" y="3983990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N-11</a:t>
            </a:r>
            <a:endParaRPr lang="en-US" altLang="zh-CN" sz="1000" b="1"/>
          </a:p>
        </p:txBody>
      </p:sp>
      <p:sp>
        <p:nvSpPr>
          <p:cNvPr id="72" name="文本框 71"/>
          <p:cNvSpPr txBox="1"/>
          <p:nvPr/>
        </p:nvSpPr>
        <p:spPr>
          <a:xfrm rot="21060000">
            <a:off x="5680710" y="4078605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/>
              <a:t>N-12</a:t>
            </a:r>
            <a:endParaRPr lang="en-US" altLang="zh-CN" sz="800" b="1" dirty="0"/>
          </a:p>
        </p:txBody>
      </p:sp>
      <p:sp>
        <p:nvSpPr>
          <p:cNvPr id="73" name="文本框 72"/>
          <p:cNvSpPr txBox="1"/>
          <p:nvPr/>
        </p:nvSpPr>
        <p:spPr>
          <a:xfrm rot="20880000">
            <a:off x="5167630" y="4148455"/>
            <a:ext cx="48387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/>
              <a:t>N-5</a:t>
            </a:r>
            <a:endParaRPr lang="en-US" altLang="zh-CN" sz="700" b="1"/>
          </a:p>
        </p:txBody>
      </p:sp>
      <p:sp>
        <p:nvSpPr>
          <p:cNvPr id="74" name="文本框 73"/>
          <p:cNvSpPr txBox="1"/>
          <p:nvPr/>
        </p:nvSpPr>
        <p:spPr>
          <a:xfrm rot="20700000">
            <a:off x="4680585" y="4278630"/>
            <a:ext cx="48387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/>
              <a:t>N-14</a:t>
            </a:r>
            <a:endParaRPr lang="en-US" altLang="zh-CN" sz="700" b="1"/>
          </a:p>
        </p:txBody>
      </p:sp>
      <p:sp>
        <p:nvSpPr>
          <p:cNvPr id="78" name="文本框 77"/>
          <p:cNvSpPr txBox="1"/>
          <p:nvPr/>
        </p:nvSpPr>
        <p:spPr>
          <a:xfrm rot="20760000">
            <a:off x="3228975" y="3764915"/>
            <a:ext cx="302895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" b="1" dirty="0">
                <a:solidFill>
                  <a:schemeClr val="tx1"/>
                </a:solidFill>
              </a:rPr>
              <a:t>N-17</a:t>
            </a:r>
            <a:endParaRPr lang="en-US" altLang="zh-CN" sz="400" b="1" dirty="0">
              <a:solidFill>
                <a:schemeClr val="tx1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 rot="20880000">
            <a:off x="4254500" y="3465830"/>
            <a:ext cx="323850" cy="175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00" b="1">
                <a:solidFill>
                  <a:schemeClr val="tx1"/>
                </a:solidFill>
              </a:rPr>
              <a:t>N-18</a:t>
            </a:r>
            <a:endParaRPr lang="en-US" altLang="zh-CN" sz="500" b="1">
              <a:solidFill>
                <a:schemeClr val="tx1"/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3687445" y="2343785"/>
            <a:ext cx="805815" cy="989330"/>
          </a:xfrm>
          <a:custGeom>
            <a:avLst/>
            <a:gdLst>
              <a:gd name="connisteX0" fmla="*/ 0 w 805815"/>
              <a:gd name="connsiteY0" fmla="*/ 175895 h 989330"/>
              <a:gd name="connisteX1" fmla="*/ 227330 w 805815"/>
              <a:gd name="connsiteY1" fmla="*/ 989330 h 989330"/>
              <a:gd name="connisteX2" fmla="*/ 805815 w 805815"/>
              <a:gd name="connsiteY2" fmla="*/ 813435 h 989330"/>
              <a:gd name="connisteX3" fmla="*/ 600710 w 805815"/>
              <a:gd name="connsiteY3" fmla="*/ 0 h 989330"/>
              <a:gd name="connisteX4" fmla="*/ 0 w 805815"/>
              <a:gd name="connsiteY4" fmla="*/ 175895 h 9893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05815" h="989330">
                <a:moveTo>
                  <a:pt x="0" y="175895"/>
                </a:moveTo>
                <a:lnTo>
                  <a:pt x="227330" y="989330"/>
                </a:lnTo>
                <a:lnTo>
                  <a:pt x="805815" y="813435"/>
                </a:lnTo>
                <a:lnTo>
                  <a:pt x="600710" y="0"/>
                </a:lnTo>
                <a:lnTo>
                  <a:pt x="0" y="175895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 rot="20880000">
            <a:off x="3670935" y="2453640"/>
            <a:ext cx="41592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/>
              <a:t>N-2</a:t>
            </a:r>
            <a:endParaRPr lang="en-US" altLang="zh-CN" sz="800" b="1"/>
          </a:p>
        </p:txBody>
      </p:sp>
      <p:sp>
        <p:nvSpPr>
          <p:cNvPr id="3" name="文本框 2"/>
          <p:cNvSpPr txBox="1"/>
          <p:nvPr/>
        </p:nvSpPr>
        <p:spPr>
          <a:xfrm rot="20700000">
            <a:off x="3992880" y="2981960"/>
            <a:ext cx="65468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00" b="1"/>
              <a:t>约</a:t>
            </a:r>
            <a:r>
              <a:rPr lang="en-US" altLang="zh-CN" sz="700" b="1"/>
              <a:t>60.05</a:t>
            </a:r>
            <a:r>
              <a:rPr lang="en-US" altLang="zh-CN" sz="7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㎡</a:t>
            </a:r>
            <a:endParaRPr lang="en-US" altLang="zh-CN" sz="700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9272270" y="3924300"/>
            <a:ext cx="514350" cy="628650"/>
          </a:xfrm>
          <a:custGeom>
            <a:avLst/>
            <a:gdLst>
              <a:gd name="connisteX0" fmla="*/ 9525 w 514350"/>
              <a:gd name="connsiteY0" fmla="*/ 0 h 628650"/>
              <a:gd name="connisteX1" fmla="*/ 504825 w 514350"/>
              <a:gd name="connsiteY1" fmla="*/ 0 h 628650"/>
              <a:gd name="connisteX2" fmla="*/ 514350 w 514350"/>
              <a:gd name="connsiteY2" fmla="*/ 628650 h 628650"/>
              <a:gd name="connisteX3" fmla="*/ 0 w 514350"/>
              <a:gd name="connsiteY3" fmla="*/ 619125 h 628650"/>
              <a:gd name="connisteX4" fmla="*/ 9525 w 514350"/>
              <a:gd name="connsiteY4" fmla="*/ 0 h 6286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14350" h="628650">
                <a:moveTo>
                  <a:pt x="9525" y="0"/>
                </a:moveTo>
                <a:lnTo>
                  <a:pt x="504825" y="0"/>
                </a:lnTo>
                <a:lnTo>
                  <a:pt x="514350" y="628650"/>
                </a:lnTo>
                <a:lnTo>
                  <a:pt x="0" y="619125"/>
                </a:lnTo>
                <a:lnTo>
                  <a:pt x="9525" y="0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15120" y="3886835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 b="1"/>
              <a:t>N-7</a:t>
            </a:r>
            <a:endParaRPr lang="en-US" altLang="zh-CN" sz="800" b="1"/>
          </a:p>
        </p:txBody>
      </p:sp>
      <p:sp>
        <p:nvSpPr>
          <p:cNvPr id="65" name="文本框 64"/>
          <p:cNvSpPr txBox="1"/>
          <p:nvPr/>
        </p:nvSpPr>
        <p:spPr>
          <a:xfrm>
            <a:off x="10283825" y="4153535"/>
            <a:ext cx="411480" cy="222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800" b="1"/>
              <a:t>N-8</a:t>
            </a:r>
            <a:endParaRPr lang="en-US" altLang="zh-CN" sz="800" b="1"/>
          </a:p>
        </p:txBody>
      </p:sp>
      <p:sp>
        <p:nvSpPr>
          <p:cNvPr id="68" name="任意多边形 67"/>
          <p:cNvSpPr/>
          <p:nvPr/>
        </p:nvSpPr>
        <p:spPr>
          <a:xfrm>
            <a:off x="9773285" y="4131310"/>
            <a:ext cx="567055" cy="964565"/>
          </a:xfrm>
          <a:custGeom>
            <a:avLst/>
            <a:gdLst>
              <a:gd name="connisteX0" fmla="*/ 558800 w 558800"/>
              <a:gd name="connsiteY0" fmla="*/ 0 h 1028700"/>
              <a:gd name="connisteX1" fmla="*/ 0 w 558800"/>
              <a:gd name="connsiteY1" fmla="*/ 6350 h 1028700"/>
              <a:gd name="connisteX2" fmla="*/ 6350 w 558800"/>
              <a:gd name="connsiteY2" fmla="*/ 495300 h 1028700"/>
              <a:gd name="connisteX3" fmla="*/ 38100 w 558800"/>
              <a:gd name="connsiteY3" fmla="*/ 488950 h 1028700"/>
              <a:gd name="connisteX4" fmla="*/ 38100 w 558800"/>
              <a:gd name="connsiteY4" fmla="*/ 1028700 h 1028700"/>
              <a:gd name="connisteX5" fmla="*/ 546100 w 558800"/>
              <a:gd name="connsiteY5" fmla="*/ 1028700 h 1028700"/>
              <a:gd name="connisteX6" fmla="*/ 558800 w 558800"/>
              <a:gd name="connsiteY6" fmla="*/ 0 h 10287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558800" h="1028700">
                <a:moveTo>
                  <a:pt x="558800" y="0"/>
                </a:moveTo>
                <a:lnTo>
                  <a:pt x="0" y="6350"/>
                </a:lnTo>
                <a:lnTo>
                  <a:pt x="6350" y="495300"/>
                </a:lnTo>
                <a:lnTo>
                  <a:pt x="38100" y="488950"/>
                </a:lnTo>
                <a:lnTo>
                  <a:pt x="38100" y="1028700"/>
                </a:lnTo>
                <a:lnTo>
                  <a:pt x="546100" y="1028700"/>
                </a:lnTo>
                <a:lnTo>
                  <a:pt x="558800" y="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9773285" y="4114800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 b="1"/>
              <a:t>N-10</a:t>
            </a:r>
            <a:endParaRPr lang="en-US" altLang="zh-CN" sz="800" b="1"/>
          </a:p>
        </p:txBody>
      </p:sp>
      <p:sp>
        <p:nvSpPr>
          <p:cNvPr id="92" name="文本框 128"/>
          <p:cNvSpPr txBox="1"/>
          <p:nvPr/>
        </p:nvSpPr>
        <p:spPr>
          <a:xfrm>
            <a:off x="9813326" y="4920933"/>
            <a:ext cx="72453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59.21㎡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3" name="文本框 128"/>
          <p:cNvSpPr txBox="1"/>
          <p:nvPr/>
        </p:nvSpPr>
        <p:spPr>
          <a:xfrm>
            <a:off x="9272306" y="4383088"/>
            <a:ext cx="72453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40㎡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4292600" y="5365115"/>
            <a:ext cx="422910" cy="36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/>
              <a:t>①</a:t>
            </a:r>
            <a:endParaRPr lang="zh-CN" altLang="en-US" sz="2000"/>
          </a:p>
        </p:txBody>
      </p:sp>
      <p:sp>
        <p:nvSpPr>
          <p:cNvPr id="88" name="文本框 87"/>
          <p:cNvSpPr txBox="1"/>
          <p:nvPr/>
        </p:nvSpPr>
        <p:spPr>
          <a:xfrm>
            <a:off x="5812155" y="1529715"/>
            <a:ext cx="4787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③</a:t>
            </a:r>
            <a:endParaRPr lang="zh-CN" altLang="en-US" sz="2000"/>
          </a:p>
        </p:txBody>
      </p:sp>
      <p:sp>
        <p:nvSpPr>
          <p:cNvPr id="89" name="文本框 88"/>
          <p:cNvSpPr txBox="1"/>
          <p:nvPr/>
        </p:nvSpPr>
        <p:spPr>
          <a:xfrm>
            <a:off x="3115945" y="2124075"/>
            <a:ext cx="4298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④</a:t>
            </a:r>
            <a:endParaRPr lang="zh-CN" altLang="en-US" sz="2000"/>
          </a:p>
        </p:txBody>
      </p:sp>
      <p:sp>
        <p:nvSpPr>
          <p:cNvPr id="75" name="文本框 128"/>
          <p:cNvSpPr txBox="1"/>
          <p:nvPr/>
        </p:nvSpPr>
        <p:spPr>
          <a:xfrm>
            <a:off x="9272270" y="4075430"/>
            <a:ext cx="501015" cy="220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布鞋</a:t>
            </a:r>
            <a:endParaRPr kumimoji="0" lang="zh-CN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0" name="文本框 128"/>
          <p:cNvSpPr txBox="1"/>
          <p:nvPr/>
        </p:nvSpPr>
        <p:spPr>
          <a:xfrm>
            <a:off x="9516110" y="4444365"/>
            <a:ext cx="1060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左漫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咖啡</a:t>
            </a:r>
            <a:endParaRPr kumimoji="0" lang="zh-CN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64" name="文本框 128"/>
          <p:cNvSpPr txBox="1"/>
          <p:nvPr>
            <p:custDataLst>
              <p:tags r:id="rId4"/>
            </p:custDataLst>
          </p:nvPr>
        </p:nvSpPr>
        <p:spPr>
          <a:xfrm rot="20640000">
            <a:off x="3293745" y="3851910"/>
            <a:ext cx="445770" cy="190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预留铺位</a:t>
            </a:r>
            <a:endParaRPr kumimoji="0" lang="zh-CN" altLang="en-US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2" name="文本框 128"/>
          <p:cNvSpPr txBox="1"/>
          <p:nvPr/>
        </p:nvSpPr>
        <p:spPr>
          <a:xfrm rot="20700000">
            <a:off x="3548114" y="2684264"/>
            <a:ext cx="103314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蜜雪冰城</a:t>
            </a:r>
            <a:endParaRPr kumimoji="0" lang="zh-CN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5" name="矩形 104"/>
          <p:cNvSpPr/>
          <p:nvPr/>
        </p:nvSpPr>
        <p:spPr>
          <a:xfrm rot="21060000">
            <a:off x="5764530" y="2063750"/>
            <a:ext cx="302895" cy="727710"/>
          </a:xfrm>
          <a:prstGeom prst="rect">
            <a:avLst/>
          </a:pr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7" name="文本框 128"/>
          <p:cNvSpPr txBox="1"/>
          <p:nvPr/>
        </p:nvSpPr>
        <p:spPr>
          <a:xfrm rot="21060000">
            <a:off x="5651500" y="2294890"/>
            <a:ext cx="5302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5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“TOMMY GIORGIO”</a:t>
            </a:r>
            <a:r>
              <a:rPr lang="zh-CN" altLang="en-US" sz="5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品牌服装</a:t>
            </a:r>
            <a:endParaRPr lang="zh-CN" altLang="en-US" sz="500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500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11449050" y="3872865"/>
            <a:ext cx="696595" cy="1240155"/>
          </a:xfrm>
          <a:custGeom>
            <a:avLst/>
            <a:gdLst>
              <a:gd name="connisteX0" fmla="*/ 0 w 696595"/>
              <a:gd name="connsiteY0" fmla="*/ 1233170 h 1233170"/>
              <a:gd name="connisteX1" fmla="*/ 9525 w 696595"/>
              <a:gd name="connsiteY1" fmla="*/ 5080 h 1233170"/>
              <a:gd name="connisteX2" fmla="*/ 696595 w 696595"/>
              <a:gd name="connsiteY2" fmla="*/ 0 h 1233170"/>
              <a:gd name="connisteX3" fmla="*/ 696595 w 696595"/>
              <a:gd name="connsiteY3" fmla="*/ 1223010 h 1233170"/>
              <a:gd name="connisteX4" fmla="*/ 0 w 696595"/>
              <a:gd name="connsiteY4" fmla="*/ 1233170 h 12331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96595" h="1233170">
                <a:moveTo>
                  <a:pt x="0" y="1233170"/>
                </a:moveTo>
                <a:lnTo>
                  <a:pt x="9525" y="5080"/>
                </a:lnTo>
                <a:lnTo>
                  <a:pt x="696595" y="0"/>
                </a:lnTo>
                <a:lnTo>
                  <a:pt x="696595" y="1223010"/>
                </a:lnTo>
                <a:lnTo>
                  <a:pt x="0" y="123317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0" name="矩形 79"/>
          <p:cNvSpPr/>
          <p:nvPr>
            <p:custDataLst>
              <p:tags r:id="rId5"/>
            </p:custDataLst>
          </p:nvPr>
        </p:nvSpPr>
        <p:spPr>
          <a:xfrm>
            <a:off x="12182475" y="3333115"/>
            <a:ext cx="354330" cy="4870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11417935" y="3893185"/>
            <a:ext cx="395605" cy="172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700"/>
              <a:t>N-35</a:t>
            </a:r>
            <a:endParaRPr lang="en-US" altLang="zh-CN" sz="700"/>
          </a:p>
        </p:txBody>
      </p:sp>
      <p:sp>
        <p:nvSpPr>
          <p:cNvPr id="69" name="文本框 128"/>
          <p:cNvSpPr txBox="1"/>
          <p:nvPr>
            <p:custDataLst>
              <p:tags r:id="rId7"/>
            </p:custDataLst>
          </p:nvPr>
        </p:nvSpPr>
        <p:spPr>
          <a:xfrm>
            <a:off x="11618595" y="4929505"/>
            <a:ext cx="72453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约</a:t>
            </a: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160㎡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13" name="文本框 112"/>
          <p:cNvSpPr txBox="1"/>
          <p:nvPr/>
        </p:nvSpPr>
        <p:spPr>
          <a:xfrm rot="21000000">
            <a:off x="5653405" y="2049780"/>
            <a:ext cx="39560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00" b="1"/>
              <a:t>N-20</a:t>
            </a:r>
            <a:endParaRPr lang="en-US" altLang="zh-CN" sz="500" b="1"/>
          </a:p>
        </p:txBody>
      </p:sp>
      <p:sp>
        <p:nvSpPr>
          <p:cNvPr id="47" name="矩形 46"/>
          <p:cNvSpPr/>
          <p:nvPr/>
        </p:nvSpPr>
        <p:spPr>
          <a:xfrm>
            <a:off x="8625205" y="3860165"/>
            <a:ext cx="541655" cy="315595"/>
          </a:xfrm>
          <a:prstGeom prst="rect">
            <a:avLst/>
          </a:pr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8550275" y="3832225"/>
            <a:ext cx="431165" cy="189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800" b="1"/>
              <a:t>N-9</a:t>
            </a:r>
            <a:endParaRPr lang="en-US" altLang="zh-CN" sz="800" b="1"/>
          </a:p>
        </p:txBody>
      </p:sp>
      <p:sp>
        <p:nvSpPr>
          <p:cNvPr id="94" name="文本框 128"/>
          <p:cNvSpPr txBox="1"/>
          <p:nvPr/>
        </p:nvSpPr>
        <p:spPr>
          <a:xfrm>
            <a:off x="8625205" y="3924300"/>
            <a:ext cx="501015" cy="220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煌上煌</a:t>
            </a:r>
            <a:endParaRPr kumimoji="0" lang="zh-CN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437640" y="276860"/>
            <a:ext cx="527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调整后</a:t>
            </a:r>
            <a:endParaRPr 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5" name="矩形 114"/>
          <p:cNvSpPr/>
          <p:nvPr/>
        </p:nvSpPr>
        <p:spPr>
          <a:xfrm rot="20940000">
            <a:off x="5854065" y="3198495"/>
            <a:ext cx="393700" cy="477520"/>
          </a:xfrm>
          <a:prstGeom prst="rect">
            <a:avLst/>
          </a:pr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6" name="文本框 128"/>
          <p:cNvSpPr txBox="1"/>
          <p:nvPr/>
        </p:nvSpPr>
        <p:spPr>
          <a:xfrm rot="21240000">
            <a:off x="5826125" y="3295650"/>
            <a:ext cx="417830" cy="292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强丽栗子王</a:t>
            </a:r>
            <a:endParaRPr kumimoji="0" lang="zh-CN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1501755" y="4311015"/>
            <a:ext cx="591820" cy="236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1000" b="1" dirty="0"/>
              <a:t>星巴克</a:t>
            </a:r>
            <a:endParaRPr lang="zh-CN" altLang="zh-CN" sz="1000" b="1" dirty="0"/>
          </a:p>
        </p:txBody>
      </p:sp>
      <p:sp>
        <p:nvSpPr>
          <p:cNvPr id="123" name="任意多边形 122"/>
          <p:cNvSpPr/>
          <p:nvPr/>
        </p:nvSpPr>
        <p:spPr>
          <a:xfrm>
            <a:off x="8239125" y="1835150"/>
            <a:ext cx="2616200" cy="1212850"/>
          </a:xfrm>
          <a:custGeom>
            <a:avLst/>
            <a:gdLst>
              <a:gd name="connisteX0" fmla="*/ 12700 w 2616200"/>
              <a:gd name="connsiteY0" fmla="*/ 12700 h 1212850"/>
              <a:gd name="connisteX1" fmla="*/ 0 w 2616200"/>
              <a:gd name="connsiteY1" fmla="*/ 736600 h 1212850"/>
              <a:gd name="connisteX2" fmla="*/ 273050 w 2616200"/>
              <a:gd name="connsiteY2" fmla="*/ 742950 h 1212850"/>
              <a:gd name="connisteX3" fmla="*/ 266700 w 2616200"/>
              <a:gd name="connsiteY3" fmla="*/ 1016000 h 1212850"/>
              <a:gd name="connisteX4" fmla="*/ 2101850 w 2616200"/>
              <a:gd name="connsiteY4" fmla="*/ 1003300 h 1212850"/>
              <a:gd name="connisteX5" fmla="*/ 2095500 w 2616200"/>
              <a:gd name="connsiteY5" fmla="*/ 1212850 h 1212850"/>
              <a:gd name="connisteX6" fmla="*/ 2616200 w 2616200"/>
              <a:gd name="connsiteY6" fmla="*/ 1200150 h 1212850"/>
              <a:gd name="connisteX7" fmla="*/ 2609850 w 2616200"/>
              <a:gd name="connsiteY7" fmla="*/ 0 h 1212850"/>
              <a:gd name="connisteX8" fmla="*/ 12700 w 2616200"/>
              <a:gd name="connsiteY8" fmla="*/ 12700 h 12128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2616200" h="1212850">
                <a:moveTo>
                  <a:pt x="12700" y="12700"/>
                </a:moveTo>
                <a:lnTo>
                  <a:pt x="0" y="736600"/>
                </a:lnTo>
                <a:lnTo>
                  <a:pt x="273050" y="742950"/>
                </a:lnTo>
                <a:lnTo>
                  <a:pt x="266700" y="1016000"/>
                </a:lnTo>
                <a:lnTo>
                  <a:pt x="2101850" y="1003300"/>
                </a:lnTo>
                <a:lnTo>
                  <a:pt x="2095500" y="1212850"/>
                </a:lnTo>
                <a:lnTo>
                  <a:pt x="2616200" y="1200150"/>
                </a:lnTo>
                <a:lnTo>
                  <a:pt x="2609850" y="0"/>
                </a:lnTo>
                <a:lnTo>
                  <a:pt x="12700" y="1270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76" name="组合 175"/>
          <p:cNvGrpSpPr/>
          <p:nvPr/>
        </p:nvGrpSpPr>
        <p:grpSpPr>
          <a:xfrm rot="0">
            <a:off x="9427210" y="2164715"/>
            <a:ext cx="321310" cy="321310"/>
            <a:chOff x="10118" y="13204"/>
            <a:chExt cx="580" cy="580"/>
          </a:xfrm>
        </p:grpSpPr>
        <p:sp>
          <p:nvSpPr>
            <p:cNvPr id="177" name="椭圆 176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8" name="图片 177" descr="卫生间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sp>
        <p:nvSpPr>
          <p:cNvPr id="130" name="任意多边形 129"/>
          <p:cNvSpPr/>
          <p:nvPr/>
        </p:nvSpPr>
        <p:spPr>
          <a:xfrm>
            <a:off x="10430510" y="3056890"/>
            <a:ext cx="412750" cy="254000"/>
          </a:xfrm>
          <a:custGeom>
            <a:avLst/>
            <a:gdLst>
              <a:gd name="connisteX0" fmla="*/ 0 w 412750"/>
              <a:gd name="connsiteY0" fmla="*/ 5080 h 254000"/>
              <a:gd name="connisteX1" fmla="*/ 412750 w 412750"/>
              <a:gd name="connsiteY1" fmla="*/ 0 h 254000"/>
              <a:gd name="connisteX2" fmla="*/ 412750 w 412750"/>
              <a:gd name="connsiteY2" fmla="*/ 254000 h 254000"/>
              <a:gd name="connisteX3" fmla="*/ 0 w 412750"/>
              <a:gd name="connsiteY3" fmla="*/ 248920 h 254000"/>
              <a:gd name="connisteX4" fmla="*/ 0 w 412750"/>
              <a:gd name="connsiteY4" fmla="*/ 5080 h 25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12750" h="254000">
                <a:moveTo>
                  <a:pt x="0" y="5080"/>
                </a:moveTo>
                <a:lnTo>
                  <a:pt x="412750" y="0"/>
                </a:lnTo>
                <a:lnTo>
                  <a:pt x="412750" y="254000"/>
                </a:lnTo>
                <a:lnTo>
                  <a:pt x="0" y="248920"/>
                </a:lnTo>
                <a:lnTo>
                  <a:pt x="0" y="508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57" name="组合 156"/>
          <p:cNvGrpSpPr/>
          <p:nvPr/>
        </p:nvGrpSpPr>
        <p:grpSpPr>
          <a:xfrm rot="0">
            <a:off x="10567035" y="3117850"/>
            <a:ext cx="128270" cy="128270"/>
            <a:chOff x="14404" y="13204"/>
            <a:chExt cx="580" cy="580"/>
          </a:xfrm>
        </p:grpSpPr>
        <p:sp>
          <p:nvSpPr>
            <p:cNvPr id="158" name="椭圆 157"/>
            <p:cNvSpPr/>
            <p:nvPr/>
          </p:nvSpPr>
          <p:spPr>
            <a:xfrm>
              <a:off x="14404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9" name="图片 158" descr="热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517" y="13290"/>
              <a:ext cx="393" cy="393"/>
            </a:xfrm>
            <a:prstGeom prst="rect">
              <a:avLst/>
            </a:prstGeom>
          </p:spPr>
        </p:pic>
      </p:grpSp>
      <p:sp>
        <p:nvSpPr>
          <p:cNvPr id="131" name="文本框 130"/>
          <p:cNvSpPr txBox="1"/>
          <p:nvPr/>
        </p:nvSpPr>
        <p:spPr>
          <a:xfrm>
            <a:off x="10567035" y="4450715"/>
            <a:ext cx="591820" cy="254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1000" b="1" dirty="0"/>
              <a:t>肯德基</a:t>
            </a:r>
            <a:endParaRPr lang="zh-CN" altLang="zh-CN" sz="1000" b="1" dirty="0"/>
          </a:p>
        </p:txBody>
      </p:sp>
      <p:sp>
        <p:nvSpPr>
          <p:cNvPr id="132" name="矩形 131"/>
          <p:cNvSpPr/>
          <p:nvPr/>
        </p:nvSpPr>
        <p:spPr>
          <a:xfrm>
            <a:off x="10864215" y="1817370"/>
            <a:ext cx="312420" cy="571500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54" name="组合 153"/>
          <p:cNvGrpSpPr/>
          <p:nvPr/>
        </p:nvGrpSpPr>
        <p:grpSpPr>
          <a:xfrm rot="0">
            <a:off x="10955020" y="2035175"/>
            <a:ext cx="130810" cy="130810"/>
            <a:chOff x="8250" y="5209"/>
            <a:chExt cx="254" cy="254"/>
          </a:xfrm>
        </p:grpSpPr>
        <p:sp>
          <p:nvSpPr>
            <p:cNvPr id="155" name="椭圆 154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156" name="图片 155" descr="楼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133" name="任意多边形 132"/>
          <p:cNvSpPr/>
          <p:nvPr/>
        </p:nvSpPr>
        <p:spPr>
          <a:xfrm>
            <a:off x="7922260" y="1944370"/>
            <a:ext cx="311785" cy="650875"/>
          </a:xfrm>
          <a:custGeom>
            <a:avLst/>
            <a:gdLst>
              <a:gd name="connisteX0" fmla="*/ 0 w 311785"/>
              <a:gd name="connsiteY0" fmla="*/ 10795 h 650875"/>
              <a:gd name="connisteX1" fmla="*/ 311785 w 311785"/>
              <a:gd name="connsiteY1" fmla="*/ 0 h 650875"/>
              <a:gd name="connisteX2" fmla="*/ 306705 w 311785"/>
              <a:gd name="connsiteY2" fmla="*/ 645795 h 650875"/>
              <a:gd name="connisteX3" fmla="*/ 5080 w 311785"/>
              <a:gd name="connsiteY3" fmla="*/ 650875 h 650875"/>
              <a:gd name="connisteX4" fmla="*/ 0 w 311785"/>
              <a:gd name="connsiteY4" fmla="*/ 10795 h 6508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311785" h="650875">
                <a:moveTo>
                  <a:pt x="0" y="10795"/>
                </a:moveTo>
                <a:lnTo>
                  <a:pt x="311785" y="0"/>
                </a:lnTo>
                <a:lnTo>
                  <a:pt x="306705" y="645795"/>
                </a:lnTo>
                <a:lnTo>
                  <a:pt x="5080" y="650875"/>
                </a:lnTo>
                <a:lnTo>
                  <a:pt x="0" y="10795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5" name="组合 134"/>
          <p:cNvGrpSpPr/>
          <p:nvPr/>
        </p:nvGrpSpPr>
        <p:grpSpPr>
          <a:xfrm rot="0">
            <a:off x="8012430" y="2232025"/>
            <a:ext cx="130810" cy="130810"/>
            <a:chOff x="8250" y="5209"/>
            <a:chExt cx="254" cy="254"/>
          </a:xfrm>
        </p:grpSpPr>
        <p:sp>
          <p:nvSpPr>
            <p:cNvPr id="137" name="椭圆 136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138" name="图片 137" descr="楼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139" name="任意多边形 138"/>
          <p:cNvSpPr/>
          <p:nvPr/>
        </p:nvSpPr>
        <p:spPr>
          <a:xfrm>
            <a:off x="10128885" y="3045460"/>
            <a:ext cx="285750" cy="285750"/>
          </a:xfrm>
          <a:custGeom>
            <a:avLst/>
            <a:gdLst>
              <a:gd name="connisteX0" fmla="*/ 0 w 285750"/>
              <a:gd name="connsiteY0" fmla="*/ 0 h 285750"/>
              <a:gd name="connisteX1" fmla="*/ 0 w 285750"/>
              <a:gd name="connsiteY1" fmla="*/ 280035 h 285750"/>
              <a:gd name="connisteX2" fmla="*/ 285750 w 285750"/>
              <a:gd name="connsiteY2" fmla="*/ 285750 h 285750"/>
              <a:gd name="connisteX3" fmla="*/ 285750 w 285750"/>
              <a:gd name="connsiteY3" fmla="*/ 5080 h 285750"/>
              <a:gd name="connisteX4" fmla="*/ 0 w 285750"/>
              <a:gd name="connsiteY4" fmla="*/ 0 h 285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85750" h="285750">
                <a:moveTo>
                  <a:pt x="0" y="0"/>
                </a:moveTo>
                <a:lnTo>
                  <a:pt x="0" y="280035"/>
                </a:lnTo>
                <a:lnTo>
                  <a:pt x="285750" y="285750"/>
                </a:lnTo>
                <a:lnTo>
                  <a:pt x="28575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60" name="组合 159"/>
          <p:cNvGrpSpPr/>
          <p:nvPr/>
        </p:nvGrpSpPr>
        <p:grpSpPr>
          <a:xfrm rot="0">
            <a:off x="10218420" y="3110865"/>
            <a:ext cx="128905" cy="128905"/>
            <a:chOff x="12989" y="13204"/>
            <a:chExt cx="580" cy="580"/>
          </a:xfrm>
        </p:grpSpPr>
        <p:sp>
          <p:nvSpPr>
            <p:cNvPr id="161" name="椭圆 160"/>
            <p:cNvSpPr/>
            <p:nvPr/>
          </p:nvSpPr>
          <p:spPr>
            <a:xfrm>
              <a:off x="1298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2" name="图片 161" descr="母婴室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054" y="13268"/>
              <a:ext cx="447" cy="447"/>
            </a:xfrm>
            <a:prstGeom prst="rect">
              <a:avLst/>
            </a:prstGeom>
          </p:spPr>
        </p:pic>
      </p:grpSp>
      <p:sp>
        <p:nvSpPr>
          <p:cNvPr id="140" name="矩形 139"/>
          <p:cNvSpPr/>
          <p:nvPr/>
        </p:nvSpPr>
        <p:spPr>
          <a:xfrm>
            <a:off x="10875010" y="2590165"/>
            <a:ext cx="459105" cy="683895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1340465" y="2932430"/>
            <a:ext cx="559435" cy="342265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69" name="组合 168"/>
          <p:cNvGrpSpPr/>
          <p:nvPr/>
        </p:nvGrpSpPr>
        <p:grpSpPr>
          <a:xfrm rot="0">
            <a:off x="11043920" y="2877820"/>
            <a:ext cx="131445" cy="131445"/>
            <a:chOff x="17232" y="13204"/>
            <a:chExt cx="580" cy="580"/>
          </a:xfrm>
        </p:grpSpPr>
        <p:sp>
          <p:nvSpPr>
            <p:cNvPr id="170" name="椭圆 169"/>
            <p:cNvSpPr/>
            <p:nvPr/>
          </p:nvSpPr>
          <p:spPr>
            <a:xfrm>
              <a:off x="17232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1" name="图片 170" descr="司乘休息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332" y="13304"/>
              <a:ext cx="380" cy="380"/>
            </a:xfrm>
            <a:prstGeom prst="rect">
              <a:avLst/>
            </a:prstGeom>
          </p:spPr>
        </p:pic>
      </p:grpSp>
      <p:grpSp>
        <p:nvGrpSpPr>
          <p:cNvPr id="182" name="组合 181"/>
          <p:cNvGrpSpPr/>
          <p:nvPr/>
        </p:nvGrpSpPr>
        <p:grpSpPr>
          <a:xfrm rot="0">
            <a:off x="11578590" y="3044190"/>
            <a:ext cx="146050" cy="146050"/>
            <a:chOff x="15760" y="13204"/>
            <a:chExt cx="580" cy="580"/>
          </a:xfrm>
        </p:grpSpPr>
        <p:sp>
          <p:nvSpPr>
            <p:cNvPr id="183" name="椭圆 182"/>
            <p:cNvSpPr/>
            <p:nvPr/>
          </p:nvSpPr>
          <p:spPr>
            <a:xfrm>
              <a:off x="15760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4" name="图片 183" descr="淋浴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790" y="13255"/>
              <a:ext cx="484" cy="484"/>
            </a:xfrm>
            <a:prstGeom prst="rect">
              <a:avLst/>
            </a:prstGeom>
          </p:spPr>
        </p:pic>
      </p:grpSp>
      <p:grpSp>
        <p:nvGrpSpPr>
          <p:cNvPr id="213" name="组合 212"/>
          <p:cNvGrpSpPr/>
          <p:nvPr/>
        </p:nvGrpSpPr>
        <p:grpSpPr>
          <a:xfrm rot="0">
            <a:off x="12051030" y="3548380"/>
            <a:ext cx="214630" cy="214630"/>
            <a:chOff x="1557" y="13204"/>
            <a:chExt cx="580" cy="580"/>
          </a:xfrm>
        </p:grpSpPr>
        <p:sp>
          <p:nvSpPr>
            <p:cNvPr id="215" name="椭圆 214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6" name="图片 215" descr="出入口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grpSp>
        <p:nvGrpSpPr>
          <p:cNvPr id="217" name="组合 216"/>
          <p:cNvGrpSpPr/>
          <p:nvPr/>
        </p:nvGrpSpPr>
        <p:grpSpPr>
          <a:xfrm rot="0">
            <a:off x="4404360" y="5476875"/>
            <a:ext cx="214630" cy="214630"/>
            <a:chOff x="1557" y="13204"/>
            <a:chExt cx="580" cy="580"/>
          </a:xfrm>
        </p:grpSpPr>
        <p:sp>
          <p:nvSpPr>
            <p:cNvPr id="218" name="椭圆 217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9" name="图片 218" descr="出入口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grpSp>
        <p:nvGrpSpPr>
          <p:cNvPr id="220" name="组合 219"/>
          <p:cNvGrpSpPr/>
          <p:nvPr/>
        </p:nvGrpSpPr>
        <p:grpSpPr>
          <a:xfrm rot="0">
            <a:off x="3233420" y="2254250"/>
            <a:ext cx="214630" cy="214630"/>
            <a:chOff x="1557" y="13204"/>
            <a:chExt cx="580" cy="580"/>
          </a:xfrm>
        </p:grpSpPr>
        <p:sp>
          <p:nvSpPr>
            <p:cNvPr id="221" name="椭圆 220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2" name="图片 221" descr="出入口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grpSp>
        <p:nvGrpSpPr>
          <p:cNvPr id="223" name="组合 222"/>
          <p:cNvGrpSpPr/>
          <p:nvPr/>
        </p:nvGrpSpPr>
        <p:grpSpPr>
          <a:xfrm rot="0">
            <a:off x="5934075" y="1652270"/>
            <a:ext cx="214630" cy="214630"/>
            <a:chOff x="1557" y="13204"/>
            <a:chExt cx="580" cy="580"/>
          </a:xfrm>
        </p:grpSpPr>
        <p:sp>
          <p:nvSpPr>
            <p:cNvPr id="224" name="椭圆 223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5" name="图片 224" descr="出入口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sp>
        <p:nvSpPr>
          <p:cNvPr id="226" name="矩形 225"/>
          <p:cNvSpPr/>
          <p:nvPr/>
        </p:nvSpPr>
        <p:spPr>
          <a:xfrm rot="21180000">
            <a:off x="6543675" y="2417445"/>
            <a:ext cx="338455" cy="236855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27" name="组合 226"/>
          <p:cNvGrpSpPr/>
          <p:nvPr/>
        </p:nvGrpSpPr>
        <p:grpSpPr>
          <a:xfrm rot="0">
            <a:off x="6649085" y="2485390"/>
            <a:ext cx="128270" cy="128270"/>
            <a:chOff x="18637" y="13204"/>
            <a:chExt cx="580" cy="580"/>
          </a:xfrm>
        </p:grpSpPr>
        <p:sp>
          <p:nvSpPr>
            <p:cNvPr id="228" name="椭圆 227"/>
            <p:cNvSpPr/>
            <p:nvPr/>
          </p:nvSpPr>
          <p:spPr>
            <a:xfrm>
              <a:off x="18637" y="13204"/>
              <a:ext cx="581" cy="58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9" name="图片 228" descr="管理用房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655" y="13222"/>
              <a:ext cx="536" cy="536"/>
            </a:xfrm>
            <a:prstGeom prst="rect">
              <a:avLst/>
            </a:prstGeom>
          </p:spPr>
        </p:pic>
      </p:grpSp>
      <p:sp>
        <p:nvSpPr>
          <p:cNvPr id="231" name="圆角矩形 230"/>
          <p:cNvSpPr/>
          <p:nvPr/>
        </p:nvSpPr>
        <p:spPr>
          <a:xfrm rot="21300000">
            <a:off x="6784975" y="3408680"/>
            <a:ext cx="1125220" cy="337185"/>
          </a:xfrm>
          <a:prstGeom prst="roundRect">
            <a:avLst/>
          </a:prstGeom>
          <a:solidFill>
            <a:srgbClr val="FDF5C0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2" name="组合 231"/>
          <p:cNvGrpSpPr/>
          <p:nvPr/>
        </p:nvGrpSpPr>
        <p:grpSpPr>
          <a:xfrm rot="0">
            <a:off x="7263765" y="3504565"/>
            <a:ext cx="161290" cy="161290"/>
            <a:chOff x="8717" y="13204"/>
            <a:chExt cx="580" cy="580"/>
          </a:xfrm>
        </p:grpSpPr>
        <p:sp>
          <p:nvSpPr>
            <p:cNvPr id="233" name="椭圆 232"/>
            <p:cNvSpPr/>
            <p:nvPr/>
          </p:nvSpPr>
          <p:spPr>
            <a:xfrm>
              <a:off x="8717" y="13204"/>
              <a:ext cx="581" cy="5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4" name="图片 233" descr="用餐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809" y="13299"/>
              <a:ext cx="398" cy="398"/>
            </a:xfrm>
            <a:prstGeom prst="rect">
              <a:avLst/>
            </a:prstGeom>
          </p:spPr>
        </p:pic>
      </p:grpSp>
      <p:sp>
        <p:nvSpPr>
          <p:cNvPr id="235" name="圆角矩形 234"/>
          <p:cNvSpPr/>
          <p:nvPr/>
        </p:nvSpPr>
        <p:spPr>
          <a:xfrm>
            <a:off x="10074275" y="3538855"/>
            <a:ext cx="550545" cy="385445"/>
          </a:xfrm>
          <a:prstGeom prst="roundRect">
            <a:avLst/>
          </a:prstGeom>
          <a:solidFill>
            <a:srgbClr val="FDF5C0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6" name="组合 235"/>
          <p:cNvGrpSpPr/>
          <p:nvPr/>
        </p:nvGrpSpPr>
        <p:grpSpPr>
          <a:xfrm rot="0">
            <a:off x="10278745" y="3658235"/>
            <a:ext cx="161290" cy="161290"/>
            <a:chOff x="8717" y="13204"/>
            <a:chExt cx="580" cy="580"/>
          </a:xfrm>
        </p:grpSpPr>
        <p:sp>
          <p:nvSpPr>
            <p:cNvPr id="237" name="椭圆 236"/>
            <p:cNvSpPr/>
            <p:nvPr/>
          </p:nvSpPr>
          <p:spPr>
            <a:xfrm>
              <a:off x="8717" y="13204"/>
              <a:ext cx="581" cy="5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8" name="图片 237" descr="用餐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809" y="13299"/>
              <a:ext cx="398" cy="398"/>
            </a:xfrm>
            <a:prstGeom prst="rect">
              <a:avLst/>
            </a:prstGeom>
          </p:spPr>
        </p:pic>
      </p:grpSp>
      <p:sp>
        <p:nvSpPr>
          <p:cNvPr id="239" name="文本框 128"/>
          <p:cNvSpPr txBox="1"/>
          <p:nvPr/>
        </p:nvSpPr>
        <p:spPr>
          <a:xfrm rot="21000000">
            <a:off x="5845175" y="2625090"/>
            <a:ext cx="386080" cy="2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40㎡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2235200" y="2733040"/>
            <a:ext cx="902335" cy="732155"/>
          </a:xfrm>
          <a:custGeom>
            <a:avLst/>
            <a:gdLst>
              <a:gd name="connisteX0" fmla="*/ 0 w 902335"/>
              <a:gd name="connsiteY0" fmla="*/ 255905 h 732155"/>
              <a:gd name="connisteX1" fmla="*/ 165735 w 902335"/>
              <a:gd name="connsiteY1" fmla="*/ 732155 h 732155"/>
              <a:gd name="connisteX2" fmla="*/ 902335 w 902335"/>
              <a:gd name="connsiteY2" fmla="*/ 481330 h 732155"/>
              <a:gd name="connisteX3" fmla="*/ 746760 w 902335"/>
              <a:gd name="connsiteY3" fmla="*/ 0 h 732155"/>
              <a:gd name="connisteX4" fmla="*/ 0 w 902335"/>
              <a:gd name="connsiteY4" fmla="*/ 255905 h 7321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902335" h="732155">
                <a:moveTo>
                  <a:pt x="0" y="255905"/>
                </a:moveTo>
                <a:lnTo>
                  <a:pt x="165735" y="732155"/>
                </a:lnTo>
                <a:lnTo>
                  <a:pt x="902335" y="481330"/>
                </a:lnTo>
                <a:lnTo>
                  <a:pt x="746760" y="0"/>
                </a:lnTo>
                <a:lnTo>
                  <a:pt x="0" y="255905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 rot="20700000">
            <a:off x="2553335" y="2964815"/>
            <a:ext cx="277495" cy="256540"/>
            <a:chOff x="10118" y="13204"/>
            <a:chExt cx="580" cy="580"/>
          </a:xfrm>
        </p:grpSpPr>
        <p:sp>
          <p:nvSpPr>
            <p:cNvPr id="18" name="椭圆 17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图片 19" descr="卫生间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sp>
        <p:nvSpPr>
          <p:cNvPr id="22" name="任意多边形 21"/>
          <p:cNvSpPr/>
          <p:nvPr/>
        </p:nvSpPr>
        <p:spPr>
          <a:xfrm rot="20940000">
            <a:off x="5490210" y="2800350"/>
            <a:ext cx="282575" cy="104140"/>
          </a:xfrm>
          <a:custGeom>
            <a:avLst/>
            <a:gdLst>
              <a:gd name="connisteX0" fmla="*/ 0 w 412750"/>
              <a:gd name="connsiteY0" fmla="*/ 5080 h 254000"/>
              <a:gd name="connisteX1" fmla="*/ 412750 w 412750"/>
              <a:gd name="connsiteY1" fmla="*/ 0 h 254000"/>
              <a:gd name="connisteX2" fmla="*/ 412750 w 412750"/>
              <a:gd name="connsiteY2" fmla="*/ 254000 h 254000"/>
              <a:gd name="connisteX3" fmla="*/ 0 w 412750"/>
              <a:gd name="connsiteY3" fmla="*/ 248920 h 254000"/>
              <a:gd name="connisteX4" fmla="*/ 0 w 412750"/>
              <a:gd name="connsiteY4" fmla="*/ 5080 h 25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12750" h="254000">
                <a:moveTo>
                  <a:pt x="0" y="5080"/>
                </a:moveTo>
                <a:lnTo>
                  <a:pt x="412750" y="0"/>
                </a:lnTo>
                <a:lnTo>
                  <a:pt x="412750" y="254000"/>
                </a:lnTo>
                <a:lnTo>
                  <a:pt x="0" y="248920"/>
                </a:lnTo>
                <a:lnTo>
                  <a:pt x="0" y="508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21300000">
            <a:off x="5565140" y="2805430"/>
            <a:ext cx="119380" cy="93345"/>
            <a:chOff x="14404" y="13204"/>
            <a:chExt cx="580" cy="580"/>
          </a:xfrm>
        </p:grpSpPr>
        <p:sp>
          <p:nvSpPr>
            <p:cNvPr id="24" name="椭圆 23"/>
            <p:cNvSpPr/>
            <p:nvPr/>
          </p:nvSpPr>
          <p:spPr>
            <a:xfrm>
              <a:off x="14404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" name="图片 24" descr="热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517" y="13290"/>
              <a:ext cx="393" cy="39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 rot="20400000">
            <a:off x="-2378710" y="2713355"/>
            <a:ext cx="208915" cy="217805"/>
            <a:chOff x="10118" y="13204"/>
            <a:chExt cx="580" cy="580"/>
          </a:xfrm>
        </p:grpSpPr>
        <p:sp>
          <p:nvSpPr>
            <p:cNvPr id="29" name="椭圆 28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5" name="图片 34" descr="卫生间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sp>
        <p:nvSpPr>
          <p:cNvPr id="41" name="矩形 40"/>
          <p:cNvSpPr/>
          <p:nvPr/>
        </p:nvSpPr>
        <p:spPr>
          <a:xfrm rot="21060000">
            <a:off x="5387975" y="2084070"/>
            <a:ext cx="289560" cy="581025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 rot="0">
            <a:off x="5511165" y="2339975"/>
            <a:ext cx="130810" cy="130810"/>
            <a:chOff x="8250" y="5209"/>
            <a:chExt cx="254" cy="254"/>
          </a:xfrm>
        </p:grpSpPr>
        <p:sp>
          <p:nvSpPr>
            <p:cNvPr id="63" name="椭圆 62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98" name="图片 97" descr="楼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grpSp>
        <p:nvGrpSpPr>
          <p:cNvPr id="106" name="组合 105"/>
          <p:cNvGrpSpPr/>
          <p:nvPr/>
        </p:nvGrpSpPr>
        <p:grpSpPr>
          <a:xfrm rot="0">
            <a:off x="3936365" y="5267960"/>
            <a:ext cx="125095" cy="125095"/>
            <a:chOff x="2959" y="13204"/>
            <a:chExt cx="580" cy="580"/>
          </a:xfrm>
        </p:grpSpPr>
        <p:sp>
          <p:nvSpPr>
            <p:cNvPr id="124" name="椭圆 123"/>
            <p:cNvSpPr/>
            <p:nvPr/>
          </p:nvSpPr>
          <p:spPr>
            <a:xfrm>
              <a:off x="295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5" name="图片 124" descr="咨询台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014" y="13270"/>
              <a:ext cx="490" cy="490"/>
            </a:xfrm>
            <a:prstGeom prst="rect">
              <a:avLst/>
            </a:prstGeom>
          </p:spPr>
        </p:pic>
      </p:grpSp>
      <p:sp>
        <p:nvSpPr>
          <p:cNvPr id="142" name="文本框 141"/>
          <p:cNvSpPr txBox="1"/>
          <p:nvPr/>
        </p:nvSpPr>
        <p:spPr>
          <a:xfrm rot="20880000">
            <a:off x="5741670" y="3180080"/>
            <a:ext cx="370205" cy="144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600" b="1"/>
              <a:t>N-38</a:t>
            </a:r>
            <a:endParaRPr lang="en-US" altLang="zh-CN" sz="600" b="1"/>
          </a:p>
        </p:txBody>
      </p:sp>
      <p:sp>
        <p:nvSpPr>
          <p:cNvPr id="143" name="文本框 128"/>
          <p:cNvSpPr txBox="1"/>
          <p:nvPr/>
        </p:nvSpPr>
        <p:spPr>
          <a:xfrm rot="21180000">
            <a:off x="5984240" y="3506470"/>
            <a:ext cx="343535" cy="146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20㎡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cxnSp>
        <p:nvCxnSpPr>
          <p:cNvPr id="144" name="直接连接符 143"/>
          <p:cNvCxnSpPr/>
          <p:nvPr/>
        </p:nvCxnSpPr>
        <p:spPr>
          <a:xfrm>
            <a:off x="8766810" y="4557395"/>
            <a:ext cx="2705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5" name="文本框 144"/>
          <p:cNvSpPr txBox="1"/>
          <p:nvPr/>
        </p:nvSpPr>
        <p:spPr>
          <a:xfrm>
            <a:off x="8714105" y="4576445"/>
            <a:ext cx="38100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46" name="文本框 145"/>
          <p:cNvSpPr txBox="1"/>
          <p:nvPr/>
        </p:nvSpPr>
        <p:spPr>
          <a:xfrm rot="21240000">
            <a:off x="5409990" y="1412344"/>
            <a:ext cx="1103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快速入口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12051030" y="3709035"/>
            <a:ext cx="6978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次入口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9786620" y="3041650"/>
            <a:ext cx="330835" cy="292100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49" name="组合 148"/>
          <p:cNvGrpSpPr/>
          <p:nvPr/>
        </p:nvGrpSpPr>
        <p:grpSpPr>
          <a:xfrm rot="0">
            <a:off x="9840595" y="3079115"/>
            <a:ext cx="184785" cy="161925"/>
            <a:chOff x="10118" y="13204"/>
            <a:chExt cx="580" cy="580"/>
          </a:xfrm>
        </p:grpSpPr>
        <p:sp>
          <p:nvSpPr>
            <p:cNvPr id="150" name="椭圆 149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1" name="图片 150" descr="卫生间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grpSp>
        <p:nvGrpSpPr>
          <p:cNvPr id="152" name="组合 151"/>
          <p:cNvGrpSpPr/>
          <p:nvPr/>
        </p:nvGrpSpPr>
        <p:grpSpPr>
          <a:xfrm rot="20280000">
            <a:off x="2723515" y="4121150"/>
            <a:ext cx="130810" cy="130810"/>
            <a:chOff x="8250" y="5209"/>
            <a:chExt cx="254" cy="254"/>
          </a:xfrm>
        </p:grpSpPr>
        <p:sp>
          <p:nvSpPr>
            <p:cNvPr id="153" name="椭圆 152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163" name="图片 162" descr="楼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4" name="文本框 128"/>
          <p:cNvSpPr txBox="1"/>
          <p:nvPr/>
        </p:nvSpPr>
        <p:spPr>
          <a:xfrm>
            <a:off x="8887460" y="4020820"/>
            <a:ext cx="38481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30㎡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2874010" y="4678045"/>
            <a:ext cx="1079500" cy="1055370"/>
          </a:xfrm>
          <a:custGeom>
            <a:avLst/>
            <a:gdLst>
              <a:gd name="connisteX0" fmla="*/ 0 w 1058545"/>
              <a:gd name="connsiteY0" fmla="*/ 262255 h 1045210"/>
              <a:gd name="connisteX1" fmla="*/ 782955 w 1058545"/>
              <a:gd name="connsiteY1" fmla="*/ 0 h 1045210"/>
              <a:gd name="connisteX2" fmla="*/ 876300 w 1058545"/>
              <a:gd name="connsiteY2" fmla="*/ 257810 h 1045210"/>
              <a:gd name="connisteX3" fmla="*/ 838200 w 1058545"/>
              <a:gd name="connsiteY3" fmla="*/ 270510 h 1045210"/>
              <a:gd name="connisteX4" fmla="*/ 1058545 w 1058545"/>
              <a:gd name="connsiteY4" fmla="*/ 892810 h 1045210"/>
              <a:gd name="connisteX5" fmla="*/ 592455 w 1058545"/>
              <a:gd name="connsiteY5" fmla="*/ 1045210 h 1045210"/>
              <a:gd name="connisteX6" fmla="*/ 508000 w 1058545"/>
              <a:gd name="connsiteY6" fmla="*/ 800100 h 1045210"/>
              <a:gd name="connisteX7" fmla="*/ 203200 w 1058545"/>
              <a:gd name="connsiteY7" fmla="*/ 901700 h 1045210"/>
              <a:gd name="connisteX8" fmla="*/ 0 w 1058545"/>
              <a:gd name="connsiteY8" fmla="*/ 262255 h 10452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58545" h="1045210">
                <a:moveTo>
                  <a:pt x="0" y="262255"/>
                </a:moveTo>
                <a:lnTo>
                  <a:pt x="782955" y="0"/>
                </a:lnTo>
                <a:lnTo>
                  <a:pt x="876300" y="257810"/>
                </a:lnTo>
                <a:lnTo>
                  <a:pt x="838200" y="270510"/>
                </a:lnTo>
                <a:lnTo>
                  <a:pt x="1058545" y="892810"/>
                </a:lnTo>
                <a:lnTo>
                  <a:pt x="592455" y="1045210"/>
                </a:lnTo>
                <a:lnTo>
                  <a:pt x="508000" y="800100"/>
                </a:lnTo>
                <a:lnTo>
                  <a:pt x="203200" y="901700"/>
                </a:lnTo>
                <a:lnTo>
                  <a:pt x="0" y="262255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2872105" y="4784090"/>
            <a:ext cx="1076325" cy="924560"/>
          </a:xfrm>
          <a:custGeom>
            <a:avLst/>
            <a:gdLst>
              <a:gd name="connisteX0" fmla="*/ 0 w 1047750"/>
              <a:gd name="connsiteY0" fmla="*/ 139700 h 924560"/>
              <a:gd name="connisteX1" fmla="*/ 408940 w 1047750"/>
              <a:gd name="connsiteY1" fmla="*/ 0 h 924560"/>
              <a:gd name="connisteX2" fmla="*/ 616585 w 1047750"/>
              <a:gd name="connsiteY2" fmla="*/ 621665 h 924560"/>
              <a:gd name="connisteX3" fmla="*/ 958215 w 1047750"/>
              <a:gd name="connsiteY3" fmla="*/ 504190 h 924560"/>
              <a:gd name="connisteX4" fmla="*/ 1047750 w 1047750"/>
              <a:gd name="connsiteY4" fmla="*/ 762000 h 924560"/>
              <a:gd name="connisteX5" fmla="*/ 599440 w 1047750"/>
              <a:gd name="connsiteY5" fmla="*/ 924560 h 924560"/>
              <a:gd name="connisteX6" fmla="*/ 509905 w 1047750"/>
              <a:gd name="connsiteY6" fmla="*/ 666750 h 924560"/>
              <a:gd name="connisteX7" fmla="*/ 218440 w 1047750"/>
              <a:gd name="connsiteY7" fmla="*/ 767715 h 924560"/>
              <a:gd name="connisteX8" fmla="*/ 0 w 1047750"/>
              <a:gd name="connsiteY8" fmla="*/ 139700 h 9245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47750" h="924560">
                <a:moveTo>
                  <a:pt x="0" y="139700"/>
                </a:moveTo>
                <a:lnTo>
                  <a:pt x="408940" y="0"/>
                </a:lnTo>
                <a:lnTo>
                  <a:pt x="616585" y="621665"/>
                </a:lnTo>
                <a:lnTo>
                  <a:pt x="958215" y="504190"/>
                </a:lnTo>
                <a:lnTo>
                  <a:pt x="1047750" y="762000"/>
                </a:lnTo>
                <a:lnTo>
                  <a:pt x="599440" y="924560"/>
                </a:lnTo>
                <a:lnTo>
                  <a:pt x="509905" y="666750"/>
                </a:lnTo>
                <a:lnTo>
                  <a:pt x="218440" y="767715"/>
                </a:lnTo>
                <a:lnTo>
                  <a:pt x="0" y="1397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1EA3AC">
                    <a:alpha val="8000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 rot="20700000">
            <a:off x="2861310" y="4872990"/>
            <a:ext cx="39560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00" b="1"/>
              <a:t>N-20</a:t>
            </a:r>
            <a:endParaRPr lang="en-US" altLang="zh-CN" sz="700" b="1"/>
          </a:p>
        </p:txBody>
      </p:sp>
      <p:sp>
        <p:nvSpPr>
          <p:cNvPr id="9" name="文本框 8"/>
          <p:cNvSpPr txBox="1"/>
          <p:nvPr/>
        </p:nvSpPr>
        <p:spPr>
          <a:xfrm rot="20640000">
            <a:off x="3253105" y="4723765"/>
            <a:ext cx="39560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00" b="1"/>
              <a:t>N-16</a:t>
            </a:r>
            <a:endParaRPr lang="en-US" altLang="zh-CN" sz="700" b="1"/>
          </a:p>
        </p:txBody>
      </p:sp>
      <p:sp>
        <p:nvSpPr>
          <p:cNvPr id="14" name="文本框 13"/>
          <p:cNvSpPr txBox="1"/>
          <p:nvPr>
            <p:custDataLst>
              <p:tags r:id="rId18"/>
            </p:custDataLst>
          </p:nvPr>
        </p:nvSpPr>
        <p:spPr>
          <a:xfrm rot="20580000">
            <a:off x="2978785" y="4996815"/>
            <a:ext cx="934085" cy="303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 dirty="0"/>
              <a:t>带走零售类（一）</a:t>
            </a:r>
            <a:endParaRPr lang="zh-CN" altLang="en-US" sz="1000" b="1" dirty="0"/>
          </a:p>
        </p:txBody>
      </p:sp>
      <p:sp>
        <p:nvSpPr>
          <p:cNvPr id="15" name="文本框 128"/>
          <p:cNvSpPr txBox="1"/>
          <p:nvPr/>
        </p:nvSpPr>
        <p:spPr>
          <a:xfrm rot="20640000">
            <a:off x="3442335" y="5452745"/>
            <a:ext cx="671195" cy="24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82.73㎡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4" name="文本框 163"/>
          <p:cNvSpPr txBox="1"/>
          <p:nvPr>
            <p:custDataLst>
              <p:tags r:id="rId19"/>
            </p:custDataLst>
          </p:nvPr>
        </p:nvSpPr>
        <p:spPr>
          <a:xfrm rot="21420000">
            <a:off x="6481445" y="2863215"/>
            <a:ext cx="63563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中式点心</a:t>
            </a:r>
            <a:endParaRPr lang="zh-CN" altLang="en-US" sz="800" b="1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右箭头 3"/>
          <p:cNvSpPr/>
          <p:nvPr/>
        </p:nvSpPr>
        <p:spPr>
          <a:xfrm rot="5100000">
            <a:off x="6501130" y="2289175"/>
            <a:ext cx="484505" cy="335280"/>
          </a:xfrm>
          <a:prstGeom prst="rightArrow">
            <a:avLst>
              <a:gd name="adj1" fmla="val 50000"/>
              <a:gd name="adj2" fmla="val 48514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p>
            <a:endParaRPr lang="zh-CN" altLang="en-US"/>
          </a:p>
        </p:txBody>
      </p:sp>
    </p:spTree>
    <p:custDataLst>
      <p:tags r:id="rId2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001--南区平面_00"/>
          <p:cNvPicPr>
            <a:picLocks noChangeAspect="1"/>
          </p:cNvPicPr>
          <p:nvPr/>
        </p:nvPicPr>
        <p:blipFill>
          <a:blip r:embed="rId1"/>
          <a:srcRect l="7423" t="1825" r="2948" b="10156"/>
          <a:stretch>
            <a:fillRect/>
          </a:stretch>
        </p:blipFill>
        <p:spPr>
          <a:xfrm>
            <a:off x="-181610" y="-18"/>
            <a:ext cx="12999085" cy="9029065"/>
          </a:xfrm>
          <a:prstGeom prst="rect">
            <a:avLst/>
          </a:prstGeom>
        </p:spPr>
      </p:pic>
      <p:sp>
        <p:nvSpPr>
          <p:cNvPr id="230" name="任意多边形 229"/>
          <p:cNvSpPr/>
          <p:nvPr/>
        </p:nvSpPr>
        <p:spPr>
          <a:xfrm>
            <a:off x="9093835" y="6176010"/>
            <a:ext cx="583565" cy="690245"/>
          </a:xfrm>
          <a:custGeom>
            <a:avLst/>
            <a:gdLst>
              <a:gd name="connisteX0" fmla="*/ 226060 w 583565"/>
              <a:gd name="connsiteY0" fmla="*/ 0 h 690245"/>
              <a:gd name="connisteX1" fmla="*/ 583565 w 583565"/>
              <a:gd name="connsiteY1" fmla="*/ 118745 h 690245"/>
              <a:gd name="connisteX2" fmla="*/ 393065 w 583565"/>
              <a:gd name="connsiteY2" fmla="*/ 690245 h 690245"/>
              <a:gd name="connisteX3" fmla="*/ 0 w 583565"/>
              <a:gd name="connsiteY3" fmla="*/ 535305 h 690245"/>
              <a:gd name="connisteX4" fmla="*/ 226060 w 583565"/>
              <a:gd name="connsiteY4" fmla="*/ 0 h 6902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83565" h="690245">
                <a:moveTo>
                  <a:pt x="226060" y="0"/>
                </a:moveTo>
                <a:lnTo>
                  <a:pt x="583565" y="118745"/>
                </a:lnTo>
                <a:lnTo>
                  <a:pt x="393065" y="690245"/>
                </a:lnTo>
                <a:lnTo>
                  <a:pt x="0" y="535305"/>
                </a:lnTo>
                <a:lnTo>
                  <a:pt x="226060" y="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5" name="任意多边形 194"/>
          <p:cNvSpPr/>
          <p:nvPr/>
        </p:nvSpPr>
        <p:spPr>
          <a:xfrm>
            <a:off x="2517140" y="3128010"/>
            <a:ext cx="481965" cy="1118870"/>
          </a:xfrm>
          <a:custGeom>
            <a:avLst/>
            <a:gdLst>
              <a:gd name="connisteX0" fmla="*/ 0 w 481965"/>
              <a:gd name="connsiteY0" fmla="*/ 0 h 1118870"/>
              <a:gd name="connisteX1" fmla="*/ 469900 w 481965"/>
              <a:gd name="connsiteY1" fmla="*/ 0 h 1118870"/>
              <a:gd name="connisteX2" fmla="*/ 481965 w 481965"/>
              <a:gd name="connsiteY2" fmla="*/ 1118870 h 1118870"/>
              <a:gd name="connisteX3" fmla="*/ 5715 w 481965"/>
              <a:gd name="connsiteY3" fmla="*/ 1106805 h 1118870"/>
              <a:gd name="connisteX4" fmla="*/ 0 w 481965"/>
              <a:gd name="connsiteY4" fmla="*/ 0 h 11188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81965" h="1118870">
                <a:moveTo>
                  <a:pt x="0" y="0"/>
                </a:moveTo>
                <a:lnTo>
                  <a:pt x="469900" y="0"/>
                </a:lnTo>
                <a:lnTo>
                  <a:pt x="481965" y="1118870"/>
                </a:lnTo>
                <a:lnTo>
                  <a:pt x="5715" y="1106805"/>
                </a:lnTo>
                <a:lnTo>
                  <a:pt x="0" y="0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9" name="任意多边形 168"/>
          <p:cNvSpPr/>
          <p:nvPr/>
        </p:nvSpPr>
        <p:spPr>
          <a:xfrm>
            <a:off x="4473575" y="5146040"/>
            <a:ext cx="596900" cy="609600"/>
          </a:xfrm>
          <a:custGeom>
            <a:avLst/>
            <a:gdLst>
              <a:gd name="connisteX0" fmla="*/ 0 w 596900"/>
              <a:gd name="connsiteY0" fmla="*/ 0 h 609600"/>
              <a:gd name="connisteX1" fmla="*/ 6350 w 596900"/>
              <a:gd name="connsiteY1" fmla="*/ 590550 h 609600"/>
              <a:gd name="connisteX2" fmla="*/ 596900 w 596900"/>
              <a:gd name="connsiteY2" fmla="*/ 609600 h 609600"/>
              <a:gd name="connisteX3" fmla="*/ 596900 w 596900"/>
              <a:gd name="connsiteY3" fmla="*/ 0 h 609600"/>
              <a:gd name="connisteX4" fmla="*/ 0 w 596900"/>
              <a:gd name="connsiteY4" fmla="*/ 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96900" h="609600">
                <a:moveTo>
                  <a:pt x="0" y="0"/>
                </a:moveTo>
                <a:lnTo>
                  <a:pt x="6350" y="590550"/>
                </a:lnTo>
                <a:lnTo>
                  <a:pt x="596900" y="609600"/>
                </a:lnTo>
                <a:lnTo>
                  <a:pt x="596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6" name="任意多边形 165"/>
          <p:cNvSpPr/>
          <p:nvPr/>
        </p:nvSpPr>
        <p:spPr>
          <a:xfrm>
            <a:off x="5487670" y="5156200"/>
            <a:ext cx="609600" cy="723900"/>
          </a:xfrm>
          <a:custGeom>
            <a:avLst/>
            <a:gdLst>
              <a:gd name="connisteX0" fmla="*/ 57150 w 609600"/>
              <a:gd name="connsiteY0" fmla="*/ 0 h 723900"/>
              <a:gd name="connisteX1" fmla="*/ 0 w 609600"/>
              <a:gd name="connsiteY1" fmla="*/ 654050 h 723900"/>
              <a:gd name="connisteX2" fmla="*/ 527050 w 609600"/>
              <a:gd name="connsiteY2" fmla="*/ 723900 h 723900"/>
              <a:gd name="connisteX3" fmla="*/ 609600 w 609600"/>
              <a:gd name="connsiteY3" fmla="*/ 95250 h 723900"/>
              <a:gd name="connisteX4" fmla="*/ 57150 w 609600"/>
              <a:gd name="connsiteY4" fmla="*/ 0 h 723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09600" h="723900">
                <a:moveTo>
                  <a:pt x="57150" y="0"/>
                </a:moveTo>
                <a:lnTo>
                  <a:pt x="0" y="654050"/>
                </a:lnTo>
                <a:lnTo>
                  <a:pt x="527050" y="723900"/>
                </a:lnTo>
                <a:lnTo>
                  <a:pt x="609600" y="95250"/>
                </a:lnTo>
                <a:lnTo>
                  <a:pt x="57150" y="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3" name="任意多边形 162"/>
          <p:cNvSpPr/>
          <p:nvPr/>
        </p:nvSpPr>
        <p:spPr>
          <a:xfrm>
            <a:off x="9565640" y="3695700"/>
            <a:ext cx="920750" cy="914400"/>
          </a:xfrm>
          <a:custGeom>
            <a:avLst/>
            <a:gdLst>
              <a:gd name="connisteX0" fmla="*/ 0 w 920750"/>
              <a:gd name="connsiteY0" fmla="*/ 228600 h 914400"/>
              <a:gd name="connisteX1" fmla="*/ 660400 w 920750"/>
              <a:gd name="connsiteY1" fmla="*/ 0 h 914400"/>
              <a:gd name="connisteX2" fmla="*/ 920750 w 920750"/>
              <a:gd name="connsiteY2" fmla="*/ 685800 h 914400"/>
              <a:gd name="connisteX3" fmla="*/ 279400 w 920750"/>
              <a:gd name="connsiteY3" fmla="*/ 914400 h 914400"/>
              <a:gd name="connisteX4" fmla="*/ 0 w 920750"/>
              <a:gd name="connsiteY4" fmla="*/ 2286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920750" h="914400">
                <a:moveTo>
                  <a:pt x="0" y="228600"/>
                </a:moveTo>
                <a:lnTo>
                  <a:pt x="660400" y="0"/>
                </a:lnTo>
                <a:lnTo>
                  <a:pt x="920750" y="685800"/>
                </a:lnTo>
                <a:lnTo>
                  <a:pt x="279400" y="914400"/>
                </a:lnTo>
                <a:lnTo>
                  <a:pt x="0" y="22860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0" name="任意多边形 159"/>
          <p:cNvSpPr/>
          <p:nvPr/>
        </p:nvSpPr>
        <p:spPr>
          <a:xfrm>
            <a:off x="6647180" y="5370195"/>
            <a:ext cx="1111250" cy="850900"/>
          </a:xfrm>
          <a:custGeom>
            <a:avLst/>
            <a:gdLst>
              <a:gd name="connisteX0" fmla="*/ 127000 w 1111250"/>
              <a:gd name="connsiteY0" fmla="*/ 0 h 850900"/>
              <a:gd name="connisteX1" fmla="*/ 1111250 w 1111250"/>
              <a:gd name="connsiteY1" fmla="*/ 254000 h 850900"/>
              <a:gd name="connisteX2" fmla="*/ 946150 w 1111250"/>
              <a:gd name="connsiteY2" fmla="*/ 850900 h 850900"/>
              <a:gd name="connisteX3" fmla="*/ 0 w 1111250"/>
              <a:gd name="connsiteY3" fmla="*/ 609600 h 850900"/>
              <a:gd name="connisteX4" fmla="*/ 127000 w 1111250"/>
              <a:gd name="connsiteY4" fmla="*/ 0 h 850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111250" h="850900">
                <a:moveTo>
                  <a:pt x="127000" y="0"/>
                </a:moveTo>
                <a:lnTo>
                  <a:pt x="1111250" y="254000"/>
                </a:lnTo>
                <a:lnTo>
                  <a:pt x="946150" y="850900"/>
                </a:lnTo>
                <a:lnTo>
                  <a:pt x="0" y="609600"/>
                </a:lnTo>
                <a:lnTo>
                  <a:pt x="127000" y="0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6" name="任意多边形 155"/>
          <p:cNvSpPr/>
          <p:nvPr/>
        </p:nvSpPr>
        <p:spPr>
          <a:xfrm>
            <a:off x="4168775" y="3517265"/>
            <a:ext cx="1682750" cy="692150"/>
          </a:xfrm>
          <a:custGeom>
            <a:avLst/>
            <a:gdLst>
              <a:gd name="connisteX0" fmla="*/ 0 w 1682750"/>
              <a:gd name="connsiteY0" fmla="*/ 107950 h 692150"/>
              <a:gd name="connisteX1" fmla="*/ 838200 w 1682750"/>
              <a:gd name="connsiteY1" fmla="*/ 69850 h 692150"/>
              <a:gd name="connisteX2" fmla="*/ 1631950 w 1682750"/>
              <a:gd name="connsiteY2" fmla="*/ 0 h 692150"/>
              <a:gd name="connisteX3" fmla="*/ 1682750 w 1682750"/>
              <a:gd name="connsiteY3" fmla="*/ 603250 h 692150"/>
              <a:gd name="connisteX4" fmla="*/ 908050 w 1682750"/>
              <a:gd name="connsiteY4" fmla="*/ 666750 h 692150"/>
              <a:gd name="connisteX5" fmla="*/ 31750 w 1682750"/>
              <a:gd name="connsiteY5" fmla="*/ 692150 h 692150"/>
              <a:gd name="connisteX6" fmla="*/ 38100 w 1682750"/>
              <a:gd name="connsiteY6" fmla="*/ 101600 h 692150"/>
              <a:gd name="connisteX7" fmla="*/ 0 w 1682750"/>
              <a:gd name="connsiteY7" fmla="*/ 107950 h 692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1682750" h="692150">
                <a:moveTo>
                  <a:pt x="0" y="107950"/>
                </a:moveTo>
                <a:lnTo>
                  <a:pt x="838200" y="69850"/>
                </a:lnTo>
                <a:lnTo>
                  <a:pt x="1631950" y="0"/>
                </a:lnTo>
                <a:lnTo>
                  <a:pt x="1682750" y="603250"/>
                </a:lnTo>
                <a:lnTo>
                  <a:pt x="908050" y="666750"/>
                </a:lnTo>
                <a:lnTo>
                  <a:pt x="31750" y="692150"/>
                </a:lnTo>
                <a:lnTo>
                  <a:pt x="38100" y="101600"/>
                </a:lnTo>
                <a:lnTo>
                  <a:pt x="0" y="10795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5" name="任意多边形 154"/>
          <p:cNvSpPr/>
          <p:nvPr/>
        </p:nvSpPr>
        <p:spPr>
          <a:xfrm>
            <a:off x="5813425" y="3390265"/>
            <a:ext cx="869950" cy="704850"/>
          </a:xfrm>
          <a:custGeom>
            <a:avLst/>
            <a:gdLst>
              <a:gd name="connisteX0" fmla="*/ 0 w 869950"/>
              <a:gd name="connsiteY0" fmla="*/ 146050 h 704850"/>
              <a:gd name="connisteX1" fmla="*/ 774700 w 869950"/>
              <a:gd name="connsiteY1" fmla="*/ 0 h 704850"/>
              <a:gd name="connisteX2" fmla="*/ 869950 w 869950"/>
              <a:gd name="connsiteY2" fmla="*/ 577850 h 704850"/>
              <a:gd name="connisteX3" fmla="*/ 82550 w 869950"/>
              <a:gd name="connsiteY3" fmla="*/ 704850 h 704850"/>
              <a:gd name="connisteX4" fmla="*/ 0 w 869950"/>
              <a:gd name="connsiteY4" fmla="*/ 146050 h 7048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69950" h="704850">
                <a:moveTo>
                  <a:pt x="0" y="146050"/>
                </a:moveTo>
                <a:lnTo>
                  <a:pt x="774700" y="0"/>
                </a:lnTo>
                <a:lnTo>
                  <a:pt x="869950" y="577850"/>
                </a:lnTo>
                <a:lnTo>
                  <a:pt x="82550" y="704850"/>
                </a:lnTo>
                <a:lnTo>
                  <a:pt x="0" y="14605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3" name="任意多边形 152"/>
          <p:cNvSpPr/>
          <p:nvPr/>
        </p:nvSpPr>
        <p:spPr>
          <a:xfrm>
            <a:off x="6899275" y="2977515"/>
            <a:ext cx="635000" cy="920750"/>
          </a:xfrm>
          <a:custGeom>
            <a:avLst/>
            <a:gdLst>
              <a:gd name="connisteX0" fmla="*/ 0 w 635000"/>
              <a:gd name="connsiteY0" fmla="*/ 120650 h 920750"/>
              <a:gd name="connisteX1" fmla="*/ 171450 w 635000"/>
              <a:gd name="connsiteY1" fmla="*/ 920750 h 920750"/>
              <a:gd name="connisteX2" fmla="*/ 635000 w 635000"/>
              <a:gd name="connsiteY2" fmla="*/ 787400 h 920750"/>
              <a:gd name="connisteX3" fmla="*/ 412750 w 635000"/>
              <a:gd name="connsiteY3" fmla="*/ 0 h 920750"/>
              <a:gd name="connisteX4" fmla="*/ 0 w 635000"/>
              <a:gd name="connsiteY4" fmla="*/ 120650 h 920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35000" h="920750">
                <a:moveTo>
                  <a:pt x="0" y="120650"/>
                </a:moveTo>
                <a:lnTo>
                  <a:pt x="171450" y="920750"/>
                </a:lnTo>
                <a:lnTo>
                  <a:pt x="635000" y="787400"/>
                </a:lnTo>
                <a:lnTo>
                  <a:pt x="412750" y="0"/>
                </a:lnTo>
                <a:lnTo>
                  <a:pt x="0" y="120650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7" name="任意多边形 136"/>
          <p:cNvSpPr/>
          <p:nvPr/>
        </p:nvSpPr>
        <p:spPr>
          <a:xfrm>
            <a:off x="788035" y="3101975"/>
            <a:ext cx="728345" cy="1154430"/>
          </a:xfrm>
          <a:custGeom>
            <a:avLst/>
            <a:gdLst>
              <a:gd name="connisteX0" fmla="*/ 0 w 728345"/>
              <a:gd name="connsiteY0" fmla="*/ 0 h 1129665"/>
              <a:gd name="connisteX1" fmla="*/ 721360 w 728345"/>
              <a:gd name="connsiteY1" fmla="*/ 6985 h 1129665"/>
              <a:gd name="connisteX2" fmla="*/ 728345 w 728345"/>
              <a:gd name="connsiteY2" fmla="*/ 1129665 h 1129665"/>
              <a:gd name="connisteX3" fmla="*/ 6985 w 728345"/>
              <a:gd name="connsiteY3" fmla="*/ 1122680 h 1129665"/>
              <a:gd name="connisteX4" fmla="*/ 0 w 728345"/>
              <a:gd name="connsiteY4" fmla="*/ 0 h 11296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728345" h="1129665">
                <a:moveTo>
                  <a:pt x="0" y="0"/>
                </a:moveTo>
                <a:lnTo>
                  <a:pt x="721360" y="6985"/>
                </a:lnTo>
                <a:lnTo>
                  <a:pt x="728345" y="1129665"/>
                </a:lnTo>
                <a:lnTo>
                  <a:pt x="6985" y="1122680"/>
                </a:lnTo>
                <a:lnTo>
                  <a:pt x="0" y="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7613650" y="5647690"/>
            <a:ext cx="952500" cy="829945"/>
          </a:xfrm>
          <a:custGeom>
            <a:avLst/>
            <a:gdLst>
              <a:gd name="connisteX0" fmla="*/ 0 w 952500"/>
              <a:gd name="connsiteY0" fmla="*/ 584835 h 829945"/>
              <a:gd name="connisteX1" fmla="*/ 756920 w 952500"/>
              <a:gd name="connsiteY1" fmla="*/ 829945 h 829945"/>
              <a:gd name="connisteX2" fmla="*/ 952500 w 952500"/>
              <a:gd name="connsiteY2" fmla="*/ 267335 h 829945"/>
              <a:gd name="connisteX3" fmla="*/ 153670 w 952500"/>
              <a:gd name="connsiteY3" fmla="*/ 0 h 829945"/>
              <a:gd name="connisteX4" fmla="*/ 0 w 952500"/>
              <a:gd name="connsiteY4" fmla="*/ 584835 h 8299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952500" h="829945">
                <a:moveTo>
                  <a:pt x="0" y="584835"/>
                </a:moveTo>
                <a:lnTo>
                  <a:pt x="756920" y="829945"/>
                </a:lnTo>
                <a:lnTo>
                  <a:pt x="952500" y="267335"/>
                </a:lnTo>
                <a:lnTo>
                  <a:pt x="153670" y="0"/>
                </a:lnTo>
                <a:lnTo>
                  <a:pt x="0" y="584835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6" name="任意多边形 145"/>
          <p:cNvSpPr/>
          <p:nvPr/>
        </p:nvSpPr>
        <p:spPr>
          <a:xfrm>
            <a:off x="9879330" y="2114550"/>
            <a:ext cx="1981200" cy="2247900"/>
          </a:xfrm>
          <a:custGeom>
            <a:avLst/>
            <a:gdLst>
              <a:gd name="connisteX0" fmla="*/ 0 w 1981200"/>
              <a:gd name="connsiteY0" fmla="*/ 514350 h 2247900"/>
              <a:gd name="connisteX1" fmla="*/ 1416050 w 1981200"/>
              <a:gd name="connsiteY1" fmla="*/ 0 h 2247900"/>
              <a:gd name="connisteX2" fmla="*/ 1651000 w 1981200"/>
              <a:gd name="connsiteY2" fmla="*/ 590550 h 2247900"/>
              <a:gd name="connisteX3" fmla="*/ 1549400 w 1981200"/>
              <a:gd name="connsiteY3" fmla="*/ 615950 h 2247900"/>
              <a:gd name="connisteX4" fmla="*/ 1981200 w 1981200"/>
              <a:gd name="connsiteY4" fmla="*/ 1752600 h 2247900"/>
              <a:gd name="connisteX5" fmla="*/ 628650 w 1981200"/>
              <a:gd name="connsiteY5" fmla="*/ 2247900 h 2247900"/>
              <a:gd name="connisteX6" fmla="*/ 0 w 1981200"/>
              <a:gd name="connsiteY6" fmla="*/ 514350 h 2247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981200" h="2247900">
                <a:moveTo>
                  <a:pt x="0" y="514350"/>
                </a:moveTo>
                <a:lnTo>
                  <a:pt x="1416050" y="0"/>
                </a:lnTo>
                <a:lnTo>
                  <a:pt x="1651000" y="590550"/>
                </a:lnTo>
                <a:lnTo>
                  <a:pt x="1549400" y="615950"/>
                </a:lnTo>
                <a:lnTo>
                  <a:pt x="1981200" y="1752600"/>
                </a:lnTo>
                <a:lnTo>
                  <a:pt x="628650" y="2247900"/>
                </a:lnTo>
                <a:lnTo>
                  <a:pt x="0" y="51435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3570" y="865505"/>
            <a:ext cx="527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solidFill>
                  <a:srgbClr val="AE95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南区一层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平面业态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9073038" y="3887470"/>
            <a:ext cx="872332" cy="1333500"/>
          </a:xfrm>
          <a:custGeom>
            <a:avLst/>
            <a:gdLst>
              <a:gd name="connsiteX0" fmla="*/ 158750 w 831850"/>
              <a:gd name="connsiteY0" fmla="*/ 101600 h 1333500"/>
              <a:gd name="connsiteX1" fmla="*/ 444500 w 831850"/>
              <a:gd name="connsiteY1" fmla="*/ 0 h 1333500"/>
              <a:gd name="connsiteX2" fmla="*/ 793750 w 831850"/>
              <a:gd name="connsiteY2" fmla="*/ 920750 h 1333500"/>
              <a:gd name="connsiteX3" fmla="*/ 831850 w 831850"/>
              <a:gd name="connsiteY3" fmla="*/ 1035050 h 1333500"/>
              <a:gd name="connsiteX4" fmla="*/ 12700 w 831850"/>
              <a:gd name="connsiteY4" fmla="*/ 1333500 h 1333500"/>
              <a:gd name="connsiteX5" fmla="*/ 0 w 831850"/>
              <a:gd name="connsiteY5" fmla="*/ 1193800 h 1333500"/>
              <a:gd name="connsiteX6" fmla="*/ 400050 w 831850"/>
              <a:gd name="connsiteY6" fmla="*/ 901700 h 1333500"/>
              <a:gd name="connsiteX7" fmla="*/ 469900 w 831850"/>
              <a:gd name="connsiteY7" fmla="*/ 660400 h 1333500"/>
              <a:gd name="connsiteX8" fmla="*/ 393700 w 831850"/>
              <a:gd name="connsiteY8" fmla="*/ 393700 h 1333500"/>
              <a:gd name="connsiteX9" fmla="*/ 158750 w 831850"/>
              <a:gd name="connsiteY9" fmla="*/ 101600 h 1333500"/>
              <a:gd name="connsiteX0-1" fmla="*/ 199232 w 872332"/>
              <a:gd name="connsiteY0-2" fmla="*/ 101600 h 1333500"/>
              <a:gd name="connsiteX1-3" fmla="*/ 484982 w 872332"/>
              <a:gd name="connsiteY1-4" fmla="*/ 0 h 1333500"/>
              <a:gd name="connsiteX2-5" fmla="*/ 834232 w 872332"/>
              <a:gd name="connsiteY2-6" fmla="*/ 920750 h 1333500"/>
              <a:gd name="connsiteX3-7" fmla="*/ 872332 w 872332"/>
              <a:gd name="connsiteY3-8" fmla="*/ 1035050 h 1333500"/>
              <a:gd name="connsiteX4-9" fmla="*/ 53182 w 872332"/>
              <a:gd name="connsiteY4-10" fmla="*/ 1333500 h 1333500"/>
              <a:gd name="connsiteX5-11" fmla="*/ 0 w 872332"/>
              <a:gd name="connsiteY5-12" fmla="*/ 1179512 h 1333500"/>
              <a:gd name="connsiteX6-13" fmla="*/ 440532 w 872332"/>
              <a:gd name="connsiteY6-14" fmla="*/ 901700 h 1333500"/>
              <a:gd name="connsiteX7-15" fmla="*/ 510382 w 872332"/>
              <a:gd name="connsiteY7-16" fmla="*/ 660400 h 1333500"/>
              <a:gd name="connsiteX8-17" fmla="*/ 434182 w 872332"/>
              <a:gd name="connsiteY8-18" fmla="*/ 393700 h 1333500"/>
              <a:gd name="connsiteX9-19" fmla="*/ 199232 w 872332"/>
              <a:gd name="connsiteY9-20" fmla="*/ 101600 h 1333500"/>
              <a:gd name="connsiteX0-21" fmla="*/ 199232 w 872332"/>
              <a:gd name="connsiteY0-22" fmla="*/ 101600 h 1333500"/>
              <a:gd name="connsiteX1-23" fmla="*/ 484982 w 872332"/>
              <a:gd name="connsiteY1-24" fmla="*/ 0 h 1333500"/>
              <a:gd name="connsiteX2-25" fmla="*/ 834232 w 872332"/>
              <a:gd name="connsiteY2-26" fmla="*/ 920750 h 1333500"/>
              <a:gd name="connsiteX3-27" fmla="*/ 872332 w 872332"/>
              <a:gd name="connsiteY3-28" fmla="*/ 1035050 h 1333500"/>
              <a:gd name="connsiteX4-29" fmla="*/ 53182 w 872332"/>
              <a:gd name="connsiteY4-30" fmla="*/ 1333500 h 1333500"/>
              <a:gd name="connsiteX5-31" fmla="*/ 0 w 872332"/>
              <a:gd name="connsiteY5-32" fmla="*/ 1179512 h 1333500"/>
              <a:gd name="connsiteX6-33" fmla="*/ 440532 w 872332"/>
              <a:gd name="connsiteY6-34" fmla="*/ 901700 h 1333500"/>
              <a:gd name="connsiteX7-35" fmla="*/ 510382 w 872332"/>
              <a:gd name="connsiteY7-36" fmla="*/ 660400 h 1333500"/>
              <a:gd name="connsiteX8-37" fmla="*/ 434182 w 872332"/>
              <a:gd name="connsiteY8-38" fmla="*/ 393700 h 1333500"/>
              <a:gd name="connsiteX9-39" fmla="*/ 199232 w 872332"/>
              <a:gd name="connsiteY9-40" fmla="*/ 101600 h 1333500"/>
              <a:gd name="connsiteX0-41" fmla="*/ 199232 w 872332"/>
              <a:gd name="connsiteY0-42" fmla="*/ 101600 h 1333500"/>
              <a:gd name="connsiteX1-43" fmla="*/ 484982 w 872332"/>
              <a:gd name="connsiteY1-44" fmla="*/ 0 h 1333500"/>
              <a:gd name="connsiteX2-45" fmla="*/ 834232 w 872332"/>
              <a:gd name="connsiteY2-46" fmla="*/ 920750 h 1333500"/>
              <a:gd name="connsiteX3-47" fmla="*/ 872332 w 872332"/>
              <a:gd name="connsiteY3-48" fmla="*/ 1035050 h 1333500"/>
              <a:gd name="connsiteX4-49" fmla="*/ 53182 w 872332"/>
              <a:gd name="connsiteY4-50" fmla="*/ 1333500 h 1333500"/>
              <a:gd name="connsiteX5-51" fmla="*/ 0 w 872332"/>
              <a:gd name="connsiteY5-52" fmla="*/ 1179512 h 1333500"/>
              <a:gd name="connsiteX6-53" fmla="*/ 435769 w 872332"/>
              <a:gd name="connsiteY6-54" fmla="*/ 899319 h 1333500"/>
              <a:gd name="connsiteX7-55" fmla="*/ 510382 w 872332"/>
              <a:gd name="connsiteY7-56" fmla="*/ 660400 h 1333500"/>
              <a:gd name="connsiteX8-57" fmla="*/ 434182 w 872332"/>
              <a:gd name="connsiteY8-58" fmla="*/ 393700 h 1333500"/>
              <a:gd name="connsiteX9-59" fmla="*/ 199232 w 872332"/>
              <a:gd name="connsiteY9-60" fmla="*/ 101600 h 133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872332" h="1333500">
                <a:moveTo>
                  <a:pt x="199232" y="101600"/>
                </a:moveTo>
                <a:lnTo>
                  <a:pt x="484982" y="0"/>
                </a:lnTo>
                <a:lnTo>
                  <a:pt x="834232" y="920750"/>
                </a:lnTo>
                <a:lnTo>
                  <a:pt x="872332" y="1035050"/>
                </a:lnTo>
                <a:lnTo>
                  <a:pt x="53182" y="1333500"/>
                </a:lnTo>
                <a:lnTo>
                  <a:pt x="0" y="1179512"/>
                </a:lnTo>
                <a:cubicBezTo>
                  <a:pt x="156369" y="1096433"/>
                  <a:pt x="288925" y="991923"/>
                  <a:pt x="435769" y="899319"/>
                </a:cubicBezTo>
                <a:lnTo>
                  <a:pt x="510382" y="660400"/>
                </a:lnTo>
                <a:lnTo>
                  <a:pt x="434182" y="393700"/>
                </a:lnTo>
                <a:lnTo>
                  <a:pt x="199232" y="10160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8" name="文本框 128"/>
          <p:cNvSpPr txBox="1"/>
          <p:nvPr/>
        </p:nvSpPr>
        <p:spPr>
          <a:xfrm>
            <a:off x="3528788" y="5026058"/>
            <a:ext cx="67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兰溪景点微缩景观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86" name="文本框 128"/>
          <p:cNvSpPr txBox="1"/>
          <p:nvPr/>
        </p:nvSpPr>
        <p:spPr>
          <a:xfrm>
            <a:off x="2484755" y="4095115"/>
            <a:ext cx="72453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79.16㎡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1" name="文本框 128"/>
          <p:cNvSpPr txBox="1"/>
          <p:nvPr/>
        </p:nvSpPr>
        <p:spPr>
          <a:xfrm rot="21420000">
            <a:off x="5230495" y="3940175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149.8㎡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8" name="文本框 128"/>
          <p:cNvSpPr txBox="1"/>
          <p:nvPr/>
        </p:nvSpPr>
        <p:spPr>
          <a:xfrm rot="21060000">
            <a:off x="6332855" y="3858260"/>
            <a:ext cx="41211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72.5㎡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0" name="文本框 128"/>
          <p:cNvSpPr txBox="1"/>
          <p:nvPr/>
        </p:nvSpPr>
        <p:spPr>
          <a:xfrm rot="20640000">
            <a:off x="7107851" y="3619090"/>
            <a:ext cx="54927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59㎡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3" name="文本框 128"/>
          <p:cNvSpPr txBox="1"/>
          <p:nvPr/>
        </p:nvSpPr>
        <p:spPr>
          <a:xfrm rot="20400000">
            <a:off x="11229149" y="3711254"/>
            <a:ext cx="6896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220.2㎡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4" name="文本框 128"/>
          <p:cNvSpPr txBox="1"/>
          <p:nvPr/>
        </p:nvSpPr>
        <p:spPr>
          <a:xfrm rot="20520000">
            <a:off x="10031095" y="4226560"/>
            <a:ext cx="6096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79㎡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6" name="文本框 128"/>
          <p:cNvSpPr txBox="1"/>
          <p:nvPr/>
        </p:nvSpPr>
        <p:spPr>
          <a:xfrm rot="780000">
            <a:off x="7182485" y="5984240"/>
            <a:ext cx="55943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90.8㎡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10" name="文本框 128"/>
          <p:cNvSpPr txBox="1"/>
          <p:nvPr/>
        </p:nvSpPr>
        <p:spPr>
          <a:xfrm>
            <a:off x="4622800" y="5594985"/>
            <a:ext cx="52959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53.3㎡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 rot="20580000">
            <a:off x="9904730" y="2533650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S-1</a:t>
            </a:r>
            <a:endParaRPr lang="en-US" altLang="zh-CN" sz="1000" b="1"/>
          </a:p>
        </p:txBody>
      </p:sp>
      <p:sp>
        <p:nvSpPr>
          <p:cNvPr id="64" name="文本框 63"/>
          <p:cNvSpPr txBox="1"/>
          <p:nvPr/>
        </p:nvSpPr>
        <p:spPr>
          <a:xfrm rot="20640000">
            <a:off x="9517380" y="3826510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S-12</a:t>
            </a:r>
            <a:endParaRPr lang="en-US" altLang="zh-CN" sz="1000" b="1"/>
          </a:p>
        </p:txBody>
      </p:sp>
      <p:sp>
        <p:nvSpPr>
          <p:cNvPr id="112" name="文本框 111"/>
          <p:cNvSpPr txBox="1"/>
          <p:nvPr/>
        </p:nvSpPr>
        <p:spPr>
          <a:xfrm rot="20760000">
            <a:off x="6819241" y="3032461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/>
              <a:t>S-14</a:t>
            </a:r>
            <a:endParaRPr lang="en-US" altLang="zh-CN" sz="800" b="1" dirty="0"/>
          </a:p>
        </p:txBody>
      </p:sp>
      <p:sp>
        <p:nvSpPr>
          <p:cNvPr id="114" name="文本框 113"/>
          <p:cNvSpPr txBox="1"/>
          <p:nvPr/>
        </p:nvSpPr>
        <p:spPr>
          <a:xfrm rot="21060000">
            <a:off x="5755640" y="3472815"/>
            <a:ext cx="50038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/>
              <a:t>S-10</a:t>
            </a:r>
            <a:endParaRPr lang="en-US" altLang="zh-CN" sz="700" b="1" dirty="0"/>
          </a:p>
        </p:txBody>
      </p:sp>
      <p:sp>
        <p:nvSpPr>
          <p:cNvPr id="116" name="文本框 115"/>
          <p:cNvSpPr txBox="1"/>
          <p:nvPr/>
        </p:nvSpPr>
        <p:spPr>
          <a:xfrm>
            <a:off x="4138930" y="3582670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S-11</a:t>
            </a:r>
            <a:endParaRPr lang="en-US" altLang="zh-CN" sz="1000" b="1"/>
          </a:p>
        </p:txBody>
      </p:sp>
      <p:sp>
        <p:nvSpPr>
          <p:cNvPr id="121" name="文本框 120"/>
          <p:cNvSpPr txBox="1"/>
          <p:nvPr/>
        </p:nvSpPr>
        <p:spPr>
          <a:xfrm rot="300000">
            <a:off x="5469255" y="5151120"/>
            <a:ext cx="48387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/>
              <a:t>S-4</a:t>
            </a:r>
            <a:endParaRPr lang="en-US" altLang="zh-CN" sz="700" b="1" dirty="0"/>
          </a:p>
        </p:txBody>
      </p:sp>
      <p:sp>
        <p:nvSpPr>
          <p:cNvPr id="122" name="文本框 121"/>
          <p:cNvSpPr txBox="1"/>
          <p:nvPr/>
        </p:nvSpPr>
        <p:spPr>
          <a:xfrm rot="720000">
            <a:off x="6686550" y="5370195"/>
            <a:ext cx="6045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/>
              <a:t>S-3</a:t>
            </a:r>
            <a:endParaRPr lang="en-US" altLang="zh-CN" sz="1200" b="1"/>
          </a:p>
        </p:txBody>
      </p:sp>
      <p:sp>
        <p:nvSpPr>
          <p:cNvPr id="124" name="文本框 123"/>
          <p:cNvSpPr txBox="1"/>
          <p:nvPr/>
        </p:nvSpPr>
        <p:spPr>
          <a:xfrm>
            <a:off x="4399915" y="5088890"/>
            <a:ext cx="60452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/>
              <a:t>S-6</a:t>
            </a:r>
            <a:endParaRPr lang="en-US" altLang="zh-CN" sz="800" b="1"/>
          </a:p>
        </p:txBody>
      </p:sp>
      <p:sp>
        <p:nvSpPr>
          <p:cNvPr id="125" name="文本框 124"/>
          <p:cNvSpPr txBox="1"/>
          <p:nvPr/>
        </p:nvSpPr>
        <p:spPr>
          <a:xfrm>
            <a:off x="2466975" y="3088005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/>
              <a:t>S-15</a:t>
            </a:r>
            <a:endParaRPr lang="en-US" altLang="zh-CN" sz="800" b="1" dirty="0"/>
          </a:p>
        </p:txBody>
      </p:sp>
      <p:sp>
        <p:nvSpPr>
          <p:cNvPr id="132" name="文本框 128"/>
          <p:cNvSpPr txBox="1"/>
          <p:nvPr/>
        </p:nvSpPr>
        <p:spPr>
          <a:xfrm rot="20880000">
            <a:off x="6837680" y="3255010"/>
            <a:ext cx="765175" cy="386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带走零售类（二）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5063490" y="5116830"/>
            <a:ext cx="462280" cy="675640"/>
          </a:xfrm>
          <a:custGeom>
            <a:avLst/>
            <a:gdLst>
              <a:gd name="connisteX0" fmla="*/ 24130 w 444500"/>
              <a:gd name="connsiteY0" fmla="*/ 0 h 635000"/>
              <a:gd name="connisteX1" fmla="*/ 444500 w 444500"/>
              <a:gd name="connsiteY1" fmla="*/ 31750 h 635000"/>
              <a:gd name="connisteX2" fmla="*/ 373380 w 444500"/>
              <a:gd name="connsiteY2" fmla="*/ 635000 h 635000"/>
              <a:gd name="connisteX3" fmla="*/ 0 w 444500"/>
              <a:gd name="connsiteY3" fmla="*/ 587375 h 635000"/>
              <a:gd name="connisteX4" fmla="*/ 24130 w 444500"/>
              <a:gd name="connsiteY4" fmla="*/ 0 h 635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44500" h="635000">
                <a:moveTo>
                  <a:pt x="24130" y="0"/>
                </a:moveTo>
                <a:lnTo>
                  <a:pt x="444500" y="31750"/>
                </a:lnTo>
                <a:lnTo>
                  <a:pt x="373380" y="635000"/>
                </a:lnTo>
                <a:lnTo>
                  <a:pt x="0" y="587375"/>
                </a:lnTo>
                <a:lnTo>
                  <a:pt x="24130" y="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5" name="文本框 128"/>
          <p:cNvSpPr txBox="1"/>
          <p:nvPr/>
        </p:nvSpPr>
        <p:spPr>
          <a:xfrm rot="180000">
            <a:off x="5067300" y="5643213"/>
            <a:ext cx="58737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48.6㎡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9" name="文本框 128"/>
          <p:cNvSpPr txBox="1"/>
          <p:nvPr/>
        </p:nvSpPr>
        <p:spPr>
          <a:xfrm rot="180000">
            <a:off x="5018405" y="5142230"/>
            <a:ext cx="467360" cy="186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S-13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15" name="文本框 128"/>
          <p:cNvSpPr txBox="1"/>
          <p:nvPr/>
        </p:nvSpPr>
        <p:spPr>
          <a:xfrm rot="420000">
            <a:off x="5572760" y="5709920"/>
            <a:ext cx="58737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37.7㎡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043067" y="5340001"/>
            <a:ext cx="505248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60120">
              <a:defRPr/>
            </a:pPr>
            <a:r>
              <a:rPr lang="zh-CN" altLang="en-US" sz="6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休闲小吃二</a:t>
            </a:r>
            <a:endParaRPr lang="zh-CN" altLang="en-US" sz="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3" name="矩形 52"/>
          <p:cNvSpPr/>
          <p:nvPr/>
        </p:nvSpPr>
        <p:spPr>
          <a:xfrm rot="20580000">
            <a:off x="9710396" y="4059768"/>
            <a:ext cx="628039" cy="19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休闲小吃三</a:t>
            </a:r>
            <a:endParaRPr lang="zh-CN" altLang="en-US" sz="700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021330" y="3542665"/>
            <a:ext cx="466725" cy="590550"/>
          </a:xfrm>
          <a:custGeom>
            <a:avLst/>
            <a:gdLst>
              <a:gd name="connisteX0" fmla="*/ 0 w 466725"/>
              <a:gd name="connsiteY0" fmla="*/ 0 h 590550"/>
              <a:gd name="connisteX1" fmla="*/ 466725 w 466725"/>
              <a:gd name="connsiteY1" fmla="*/ 0 h 590550"/>
              <a:gd name="connisteX2" fmla="*/ 457200 w 466725"/>
              <a:gd name="connsiteY2" fmla="*/ 590550 h 590550"/>
              <a:gd name="connisteX3" fmla="*/ 0 w 466725"/>
              <a:gd name="connsiteY3" fmla="*/ 581025 h 590550"/>
              <a:gd name="connisteX4" fmla="*/ 0 w 466725"/>
              <a:gd name="connsiteY4" fmla="*/ 0 h 5905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66725" h="590550">
                <a:moveTo>
                  <a:pt x="0" y="0"/>
                </a:moveTo>
                <a:lnTo>
                  <a:pt x="466725" y="0"/>
                </a:lnTo>
                <a:lnTo>
                  <a:pt x="457200" y="590550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50845" y="3542665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 dirty="0"/>
              <a:t>S-7</a:t>
            </a:r>
            <a:endParaRPr lang="en-US" altLang="zh-CN" sz="1000" b="1" dirty="0"/>
          </a:p>
        </p:txBody>
      </p:sp>
      <p:sp>
        <p:nvSpPr>
          <p:cNvPr id="30" name="任意多边形 29"/>
          <p:cNvSpPr/>
          <p:nvPr/>
        </p:nvSpPr>
        <p:spPr>
          <a:xfrm>
            <a:off x="1524635" y="3110865"/>
            <a:ext cx="989330" cy="1115695"/>
          </a:xfrm>
          <a:custGeom>
            <a:avLst/>
            <a:gdLst>
              <a:gd name="connisteX0" fmla="*/ 889000 w 889000"/>
              <a:gd name="connsiteY0" fmla="*/ 12700 h 1136650"/>
              <a:gd name="connisteX1" fmla="*/ 889000 w 889000"/>
              <a:gd name="connsiteY1" fmla="*/ 1136650 h 1136650"/>
              <a:gd name="connisteX2" fmla="*/ 0 w 889000"/>
              <a:gd name="connsiteY2" fmla="*/ 1136650 h 1136650"/>
              <a:gd name="connisteX3" fmla="*/ 0 w 889000"/>
              <a:gd name="connsiteY3" fmla="*/ 0 h 1136650"/>
              <a:gd name="connisteX4" fmla="*/ 889000 w 889000"/>
              <a:gd name="connsiteY4" fmla="*/ 12700 h 11366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89000" h="1136650">
                <a:moveTo>
                  <a:pt x="889000" y="12700"/>
                </a:moveTo>
                <a:lnTo>
                  <a:pt x="889000" y="1136650"/>
                </a:lnTo>
                <a:lnTo>
                  <a:pt x="0" y="1136650"/>
                </a:lnTo>
                <a:lnTo>
                  <a:pt x="0" y="0"/>
                </a:lnTo>
                <a:lnTo>
                  <a:pt x="889000" y="1270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485265" y="3101340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 dirty="0"/>
              <a:t>S-8</a:t>
            </a:r>
            <a:endParaRPr lang="en-US" altLang="zh-CN" sz="1000" b="1" dirty="0"/>
          </a:p>
        </p:txBody>
      </p:sp>
      <p:sp>
        <p:nvSpPr>
          <p:cNvPr id="47" name="文本框 128"/>
          <p:cNvSpPr txBox="1"/>
          <p:nvPr/>
        </p:nvSpPr>
        <p:spPr>
          <a:xfrm>
            <a:off x="1409790" y="3517196"/>
            <a:ext cx="1155497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肯德基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3" name="文本框 128"/>
          <p:cNvSpPr txBox="1"/>
          <p:nvPr/>
        </p:nvSpPr>
        <p:spPr>
          <a:xfrm>
            <a:off x="1962785" y="4017010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150㎡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71" name="文本框 128"/>
          <p:cNvSpPr txBox="1"/>
          <p:nvPr/>
        </p:nvSpPr>
        <p:spPr>
          <a:xfrm>
            <a:off x="2898140" y="3932555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39㎡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484755" y="3419475"/>
            <a:ext cx="633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" b="1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“TOMMY GIORGIO”品牌服装</a:t>
            </a:r>
            <a:endParaRPr lang="zh-CN" altLang="en-US" sz="600" b="1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  <a:p>
            <a:endParaRPr lang="zh-CN" altLang="en-US" sz="600" b="1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529195" y="2331720"/>
            <a:ext cx="422910" cy="36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/>
              <a:t>①</a:t>
            </a:r>
            <a:endParaRPr lang="zh-CN" altLang="en-US" sz="2000"/>
          </a:p>
        </p:txBody>
      </p:sp>
      <p:sp>
        <p:nvSpPr>
          <p:cNvPr id="88" name="文本框 87"/>
          <p:cNvSpPr txBox="1"/>
          <p:nvPr/>
        </p:nvSpPr>
        <p:spPr>
          <a:xfrm>
            <a:off x="6092825" y="5664200"/>
            <a:ext cx="4787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③</a:t>
            </a:r>
            <a:endParaRPr lang="zh-CN" altLang="en-US" sz="2000"/>
          </a:p>
        </p:txBody>
      </p:sp>
      <p:sp>
        <p:nvSpPr>
          <p:cNvPr id="2" name="文本框 128"/>
          <p:cNvSpPr txBox="1"/>
          <p:nvPr/>
        </p:nvSpPr>
        <p:spPr>
          <a:xfrm>
            <a:off x="2959735" y="3778250"/>
            <a:ext cx="528320" cy="226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布鞋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23" name="文本框 122"/>
          <p:cNvSpPr txBox="1"/>
          <p:nvPr/>
        </p:nvSpPr>
        <p:spPr>
          <a:xfrm rot="1020000">
            <a:off x="7689215" y="5652135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S-2</a:t>
            </a:r>
            <a:endParaRPr lang="en-US" altLang="zh-CN" sz="1000" b="1"/>
          </a:p>
        </p:txBody>
      </p:sp>
      <p:sp>
        <p:nvSpPr>
          <p:cNvPr id="51" name="文本框 50"/>
          <p:cNvSpPr txBox="1"/>
          <p:nvPr/>
        </p:nvSpPr>
        <p:spPr>
          <a:xfrm rot="1020000">
            <a:off x="7966710" y="6266815"/>
            <a:ext cx="65468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00" b="1"/>
              <a:t>60.85</a:t>
            </a:r>
            <a:r>
              <a:rPr lang="en-US" altLang="zh-CN" sz="7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㎡</a:t>
            </a:r>
            <a:endParaRPr lang="en-US" altLang="zh-CN" sz="700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73" name="矩形 72"/>
          <p:cNvSpPr/>
          <p:nvPr/>
        </p:nvSpPr>
        <p:spPr>
          <a:xfrm rot="900000">
            <a:off x="8832850" y="4399915"/>
            <a:ext cx="245745" cy="27686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3" name="文本框 82"/>
          <p:cNvSpPr txBox="1"/>
          <p:nvPr/>
        </p:nvSpPr>
        <p:spPr>
          <a:xfrm rot="840000">
            <a:off x="8771890" y="4347210"/>
            <a:ext cx="307975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" b="1"/>
              <a:t>S-34</a:t>
            </a:r>
            <a:endParaRPr lang="en-US" altLang="zh-CN" sz="400" b="1"/>
          </a:p>
        </p:txBody>
      </p:sp>
      <p:sp>
        <p:nvSpPr>
          <p:cNvPr id="95" name="文本框 128"/>
          <p:cNvSpPr txBox="1"/>
          <p:nvPr/>
        </p:nvSpPr>
        <p:spPr>
          <a:xfrm rot="780000">
            <a:off x="8825865" y="4565015"/>
            <a:ext cx="290195" cy="177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11.34㎡</a:t>
            </a:r>
            <a:endParaRPr kumimoji="0" lang="en-US" altLang="zh-CN" sz="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80" name="文本框 128"/>
          <p:cNvSpPr txBox="1"/>
          <p:nvPr>
            <p:custDataLst>
              <p:tags r:id="rId3"/>
            </p:custDataLst>
          </p:nvPr>
        </p:nvSpPr>
        <p:spPr>
          <a:xfrm>
            <a:off x="8757920" y="4436745"/>
            <a:ext cx="407035" cy="142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预留铺位</a:t>
            </a:r>
            <a:endParaRPr kumimoji="0" lang="zh-CN" altLang="en-US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5151120" y="4556125"/>
            <a:ext cx="412750" cy="279400"/>
          </a:xfrm>
          <a:prstGeom prst="rect">
            <a:avLst/>
          </a:pr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8" name="文本框 128"/>
          <p:cNvSpPr txBox="1"/>
          <p:nvPr/>
        </p:nvSpPr>
        <p:spPr>
          <a:xfrm>
            <a:off x="5181600" y="4610100"/>
            <a:ext cx="336550" cy="171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煌上煌</a:t>
            </a:r>
            <a:endParaRPr kumimoji="0" lang="zh-CN" altLang="en-US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56" name="文本框 55"/>
          <p:cNvSpPr txBox="1"/>
          <p:nvPr>
            <p:custDataLst>
              <p:tags r:id="rId4"/>
            </p:custDataLst>
          </p:nvPr>
        </p:nvSpPr>
        <p:spPr>
          <a:xfrm>
            <a:off x="735330" y="3074670"/>
            <a:ext cx="513080" cy="239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900" b="1"/>
              <a:t>S-35</a:t>
            </a:r>
            <a:endParaRPr lang="en-US" altLang="zh-CN" sz="900" b="1"/>
          </a:p>
        </p:txBody>
      </p:sp>
      <p:sp>
        <p:nvSpPr>
          <p:cNvPr id="108" name="文本框 128"/>
          <p:cNvSpPr txBox="1"/>
          <p:nvPr>
            <p:custDataLst>
              <p:tags r:id="rId5"/>
            </p:custDataLst>
          </p:nvPr>
        </p:nvSpPr>
        <p:spPr>
          <a:xfrm>
            <a:off x="990600" y="4042410"/>
            <a:ext cx="72453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129㎡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40" name="文本框 139"/>
          <p:cNvSpPr txBox="1"/>
          <p:nvPr>
            <p:custDataLst>
              <p:tags r:id="rId6"/>
            </p:custDataLst>
          </p:nvPr>
        </p:nvSpPr>
        <p:spPr>
          <a:xfrm>
            <a:off x="26670" y="3998595"/>
            <a:ext cx="881380" cy="210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+mn-ea"/>
                <a:cs typeface="+mn-cs"/>
              </a:rPr>
              <a:t>侧入口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+mn-ea"/>
              <a:cs typeface="+mn-cs"/>
            </a:endParaRPr>
          </a:p>
        </p:txBody>
      </p:sp>
      <p:pic>
        <p:nvPicPr>
          <p:cNvPr id="128" name="图片 127" descr="微信截图_202311290840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650" y="2966720"/>
            <a:ext cx="179070" cy="134620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-116840" y="3416300"/>
            <a:ext cx="249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rgbClr val="FF0000"/>
                </a:solidFill>
              </a:rPr>
              <a:t>大客车停车位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063490" y="4518025"/>
            <a:ext cx="291465" cy="125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500" b="1"/>
              <a:t>S-9</a:t>
            </a:r>
            <a:endParaRPr lang="en-US" altLang="zh-CN" sz="500" b="1"/>
          </a:p>
        </p:txBody>
      </p:sp>
      <p:sp>
        <p:nvSpPr>
          <p:cNvPr id="142" name="文本框 141"/>
          <p:cNvSpPr txBox="1"/>
          <p:nvPr/>
        </p:nvSpPr>
        <p:spPr>
          <a:xfrm>
            <a:off x="881380" y="3496945"/>
            <a:ext cx="654685" cy="241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900" b="1" dirty="0"/>
              <a:t>星巴克</a:t>
            </a:r>
            <a:endParaRPr lang="zh-CN" altLang="zh-CN" sz="900" b="1" dirty="0"/>
          </a:p>
        </p:txBody>
      </p:sp>
      <p:sp>
        <p:nvSpPr>
          <p:cNvPr id="99" name="文本框 98"/>
          <p:cNvSpPr txBox="1"/>
          <p:nvPr/>
        </p:nvSpPr>
        <p:spPr>
          <a:xfrm>
            <a:off x="623570" y="276860"/>
            <a:ext cx="527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调整后</a:t>
            </a:r>
            <a:endParaRPr 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4512945" y="4572635"/>
            <a:ext cx="550545" cy="262890"/>
          </a:xfrm>
          <a:prstGeom prst="rect">
            <a:avLst/>
          </a:pr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7" name="文本框 146"/>
          <p:cNvSpPr txBox="1"/>
          <p:nvPr/>
        </p:nvSpPr>
        <p:spPr>
          <a:xfrm rot="20520000">
            <a:off x="10454974" y="3056694"/>
            <a:ext cx="735867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 dirty="0"/>
              <a:t>中式快餐</a:t>
            </a:r>
            <a:endParaRPr lang="zh-CN" altLang="en-US" sz="1000" b="1" dirty="0"/>
          </a:p>
        </p:txBody>
      </p:sp>
      <p:grpSp>
        <p:nvGrpSpPr>
          <p:cNvPr id="149" name="组合 148"/>
          <p:cNvGrpSpPr/>
          <p:nvPr/>
        </p:nvGrpSpPr>
        <p:grpSpPr>
          <a:xfrm rot="0">
            <a:off x="7461885" y="3027680"/>
            <a:ext cx="125095" cy="125095"/>
            <a:chOff x="2959" y="13204"/>
            <a:chExt cx="580" cy="580"/>
          </a:xfrm>
        </p:grpSpPr>
        <p:sp>
          <p:nvSpPr>
            <p:cNvPr id="150" name="椭圆 149"/>
            <p:cNvSpPr/>
            <p:nvPr/>
          </p:nvSpPr>
          <p:spPr>
            <a:xfrm>
              <a:off x="295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1" name="图片 150" descr="咨询台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4" y="13270"/>
              <a:ext cx="490" cy="490"/>
            </a:xfrm>
            <a:prstGeom prst="rect">
              <a:avLst/>
            </a:prstGeom>
          </p:spPr>
        </p:pic>
      </p:grpSp>
      <p:sp>
        <p:nvSpPr>
          <p:cNvPr id="154" name="任意多边形 153"/>
          <p:cNvSpPr/>
          <p:nvPr/>
        </p:nvSpPr>
        <p:spPr>
          <a:xfrm>
            <a:off x="6600825" y="3314065"/>
            <a:ext cx="457200" cy="666750"/>
          </a:xfrm>
          <a:custGeom>
            <a:avLst/>
            <a:gdLst>
              <a:gd name="connisteX0" fmla="*/ 0 w 457200"/>
              <a:gd name="connsiteY0" fmla="*/ 57150 h 666750"/>
              <a:gd name="connisteX1" fmla="*/ 317500 w 457200"/>
              <a:gd name="connsiteY1" fmla="*/ 0 h 666750"/>
              <a:gd name="connisteX2" fmla="*/ 457200 w 457200"/>
              <a:gd name="connsiteY2" fmla="*/ 609600 h 666750"/>
              <a:gd name="connisteX3" fmla="*/ 133350 w 457200"/>
              <a:gd name="connsiteY3" fmla="*/ 666750 h 666750"/>
              <a:gd name="connisteX4" fmla="*/ 0 w 457200"/>
              <a:gd name="connsiteY4" fmla="*/ 57150 h 666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57200" h="666750">
                <a:moveTo>
                  <a:pt x="0" y="57150"/>
                </a:moveTo>
                <a:lnTo>
                  <a:pt x="317500" y="0"/>
                </a:lnTo>
                <a:lnTo>
                  <a:pt x="457200" y="609600"/>
                </a:lnTo>
                <a:lnTo>
                  <a:pt x="133350" y="666750"/>
                </a:lnTo>
                <a:lnTo>
                  <a:pt x="0" y="5715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3" name="文本框 112"/>
          <p:cNvSpPr txBox="1"/>
          <p:nvPr/>
        </p:nvSpPr>
        <p:spPr>
          <a:xfrm rot="21300000">
            <a:off x="6533272" y="3319090"/>
            <a:ext cx="48387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/>
              <a:t>S-5</a:t>
            </a:r>
            <a:endParaRPr lang="en-US" altLang="zh-CN" sz="700" b="1" dirty="0"/>
          </a:p>
        </p:txBody>
      </p:sp>
      <p:sp>
        <p:nvSpPr>
          <p:cNvPr id="41" name="文本框 128"/>
          <p:cNvSpPr txBox="1"/>
          <p:nvPr/>
        </p:nvSpPr>
        <p:spPr>
          <a:xfrm rot="20880000">
            <a:off x="6523355" y="3517265"/>
            <a:ext cx="60071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蜜雪冰城</a:t>
            </a: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93" name="文本框 128"/>
          <p:cNvSpPr txBox="1"/>
          <p:nvPr/>
        </p:nvSpPr>
        <p:spPr>
          <a:xfrm rot="21000000">
            <a:off x="6700520" y="3813175"/>
            <a:ext cx="521335" cy="281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30.6㎡</a:t>
            </a:r>
            <a:endParaRPr kumimoji="0" lang="en-US" altLang="zh-CN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57" name="文本框 128"/>
          <p:cNvSpPr txBox="1"/>
          <p:nvPr/>
        </p:nvSpPr>
        <p:spPr>
          <a:xfrm rot="21120000">
            <a:off x="5928266" y="3618823"/>
            <a:ext cx="623254" cy="213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面馆</a:t>
            </a:r>
            <a:endParaRPr lang="zh-CN" altLang="en-US" sz="900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158" name="文本框 128"/>
          <p:cNvSpPr txBox="1"/>
          <p:nvPr/>
        </p:nvSpPr>
        <p:spPr>
          <a:xfrm rot="21180000">
            <a:off x="4545965" y="3773805"/>
            <a:ext cx="960755" cy="251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地方特色小吃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59" name="任意多边形 158"/>
          <p:cNvSpPr/>
          <p:nvPr/>
        </p:nvSpPr>
        <p:spPr>
          <a:xfrm>
            <a:off x="8533765" y="4678680"/>
            <a:ext cx="476250" cy="546100"/>
          </a:xfrm>
          <a:custGeom>
            <a:avLst/>
            <a:gdLst>
              <a:gd name="connisteX0" fmla="*/ 177800 w 476250"/>
              <a:gd name="connsiteY0" fmla="*/ 0 h 546100"/>
              <a:gd name="connisteX1" fmla="*/ 476250 w 476250"/>
              <a:gd name="connsiteY1" fmla="*/ 101600 h 546100"/>
              <a:gd name="connisteX2" fmla="*/ 323850 w 476250"/>
              <a:gd name="connsiteY2" fmla="*/ 546100 h 546100"/>
              <a:gd name="connisteX3" fmla="*/ 0 w 476250"/>
              <a:gd name="connsiteY3" fmla="*/ 431800 h 546100"/>
              <a:gd name="connisteX4" fmla="*/ 177800 w 476250"/>
              <a:gd name="connsiteY4" fmla="*/ 0 h 5461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76250" h="546100">
                <a:moveTo>
                  <a:pt x="177800" y="0"/>
                </a:moveTo>
                <a:lnTo>
                  <a:pt x="476250" y="101600"/>
                </a:lnTo>
                <a:lnTo>
                  <a:pt x="323850" y="546100"/>
                </a:lnTo>
                <a:lnTo>
                  <a:pt x="0" y="431800"/>
                </a:lnTo>
                <a:lnTo>
                  <a:pt x="177800" y="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0" name="文本框 119"/>
          <p:cNvSpPr txBox="1"/>
          <p:nvPr/>
        </p:nvSpPr>
        <p:spPr>
          <a:xfrm rot="540000">
            <a:off x="8589645" y="4668520"/>
            <a:ext cx="34480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b="1"/>
              <a:t>S-18</a:t>
            </a:r>
            <a:endParaRPr lang="en-US" altLang="zh-CN" sz="500" b="1"/>
          </a:p>
        </p:txBody>
      </p:sp>
      <p:sp>
        <p:nvSpPr>
          <p:cNvPr id="214" name="文本框 128"/>
          <p:cNvSpPr txBox="1"/>
          <p:nvPr/>
        </p:nvSpPr>
        <p:spPr>
          <a:xfrm rot="1080000">
            <a:off x="8525808" y="4861387"/>
            <a:ext cx="545182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水果</a:t>
            </a:r>
            <a:endParaRPr kumimoji="0" lang="zh-CN" altLang="en-US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7" name="文本框 128"/>
          <p:cNvSpPr txBox="1"/>
          <p:nvPr/>
        </p:nvSpPr>
        <p:spPr>
          <a:xfrm rot="900000">
            <a:off x="8577580" y="5074285"/>
            <a:ext cx="39370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18.23㎡</a:t>
            </a:r>
            <a:endParaRPr kumimoji="0" lang="en-US" altLang="zh-CN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1" name="文本框 128"/>
          <p:cNvSpPr txBox="1"/>
          <p:nvPr/>
        </p:nvSpPr>
        <p:spPr>
          <a:xfrm rot="600000">
            <a:off x="6876415" y="5624195"/>
            <a:ext cx="687705" cy="323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驿佰购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2" name="文本框 128"/>
          <p:cNvSpPr txBox="1"/>
          <p:nvPr/>
        </p:nvSpPr>
        <p:spPr>
          <a:xfrm rot="960000">
            <a:off x="7752080" y="5897880"/>
            <a:ext cx="687705" cy="323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左漫咖啡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4" name="文本框 163"/>
          <p:cNvSpPr txBox="1"/>
          <p:nvPr/>
        </p:nvSpPr>
        <p:spPr>
          <a:xfrm rot="360000">
            <a:off x="5490210" y="5354955"/>
            <a:ext cx="641350" cy="349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中式点心</a:t>
            </a:r>
            <a:endParaRPr lang="zh-CN" altLang="en-US" sz="800" b="1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7" name="文本框 128"/>
          <p:cNvSpPr txBox="1"/>
          <p:nvPr/>
        </p:nvSpPr>
        <p:spPr>
          <a:xfrm>
            <a:off x="4512945" y="4630420"/>
            <a:ext cx="53022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强丽栗子王</a:t>
            </a:r>
            <a:endParaRPr kumimoji="0" lang="zh-CN" altLang="en-US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4427855" y="4534535"/>
            <a:ext cx="397510" cy="198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500" b="1"/>
              <a:t>S-38</a:t>
            </a:r>
            <a:endParaRPr lang="en-US" altLang="zh-CN" sz="500" b="1"/>
          </a:p>
        </p:txBody>
      </p:sp>
      <p:sp>
        <p:nvSpPr>
          <p:cNvPr id="170" name="矩形 169"/>
          <p:cNvSpPr/>
          <p:nvPr/>
        </p:nvSpPr>
        <p:spPr>
          <a:xfrm>
            <a:off x="4455795" y="5339715"/>
            <a:ext cx="638175" cy="198755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 defTabSz="960120">
              <a:defRPr/>
            </a:pPr>
            <a:r>
              <a:rPr lang="zh-CN" altLang="en-US" sz="7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其他面食</a:t>
            </a:r>
            <a:endParaRPr lang="zh-CN" altLang="en-US" sz="7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1" name="任意多边形 170"/>
          <p:cNvSpPr/>
          <p:nvPr/>
        </p:nvSpPr>
        <p:spPr>
          <a:xfrm>
            <a:off x="2492375" y="5126990"/>
            <a:ext cx="2578100" cy="1441450"/>
          </a:xfrm>
          <a:custGeom>
            <a:avLst/>
            <a:gdLst>
              <a:gd name="connisteX0" fmla="*/ 2508250 w 2578100"/>
              <a:gd name="connsiteY0" fmla="*/ 1416050 h 1441450"/>
              <a:gd name="connisteX1" fmla="*/ 2578100 w 2578100"/>
              <a:gd name="connsiteY1" fmla="*/ 660400 h 1441450"/>
              <a:gd name="connisteX2" fmla="*/ 1968500 w 2578100"/>
              <a:gd name="connsiteY2" fmla="*/ 641350 h 1441450"/>
              <a:gd name="connisteX3" fmla="*/ 1962150 w 2578100"/>
              <a:gd name="connsiteY3" fmla="*/ 387350 h 1441450"/>
              <a:gd name="connisteX4" fmla="*/ 736600 w 2578100"/>
              <a:gd name="connsiteY4" fmla="*/ 393700 h 1441450"/>
              <a:gd name="connisteX5" fmla="*/ 736600 w 2578100"/>
              <a:gd name="connsiteY5" fmla="*/ 628650 h 1441450"/>
              <a:gd name="connisteX6" fmla="*/ 400050 w 2578100"/>
              <a:gd name="connsiteY6" fmla="*/ 615950 h 1441450"/>
              <a:gd name="connisteX7" fmla="*/ 400050 w 2578100"/>
              <a:gd name="connsiteY7" fmla="*/ 0 h 1441450"/>
              <a:gd name="connisteX8" fmla="*/ 6350 w 2578100"/>
              <a:gd name="connsiteY8" fmla="*/ 12700 h 1441450"/>
              <a:gd name="connisteX9" fmla="*/ 0 w 2578100"/>
              <a:gd name="connsiteY9" fmla="*/ 1441450 h 1441450"/>
              <a:gd name="connisteX10" fmla="*/ 2508250 w 2578100"/>
              <a:gd name="connsiteY10" fmla="*/ 1416050 h 14414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2578100" h="1441450">
                <a:moveTo>
                  <a:pt x="2508250" y="1416050"/>
                </a:moveTo>
                <a:lnTo>
                  <a:pt x="2578100" y="660400"/>
                </a:lnTo>
                <a:lnTo>
                  <a:pt x="1968500" y="641350"/>
                </a:lnTo>
                <a:lnTo>
                  <a:pt x="1962150" y="387350"/>
                </a:lnTo>
                <a:lnTo>
                  <a:pt x="736600" y="393700"/>
                </a:lnTo>
                <a:lnTo>
                  <a:pt x="736600" y="628650"/>
                </a:lnTo>
                <a:lnTo>
                  <a:pt x="400050" y="615950"/>
                </a:lnTo>
                <a:lnTo>
                  <a:pt x="400050" y="0"/>
                </a:lnTo>
                <a:lnTo>
                  <a:pt x="6350" y="12700"/>
                </a:lnTo>
                <a:lnTo>
                  <a:pt x="0" y="1441450"/>
                </a:lnTo>
                <a:lnTo>
                  <a:pt x="2508250" y="141605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2898775" y="4955540"/>
            <a:ext cx="329565" cy="334010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2898775" y="5316855"/>
            <a:ext cx="329565" cy="420370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74" name="组合 173"/>
          <p:cNvGrpSpPr/>
          <p:nvPr/>
        </p:nvGrpSpPr>
        <p:grpSpPr>
          <a:xfrm rot="0">
            <a:off x="3618865" y="5853430"/>
            <a:ext cx="321310" cy="321310"/>
            <a:chOff x="10118" y="13204"/>
            <a:chExt cx="580" cy="580"/>
          </a:xfrm>
        </p:grpSpPr>
        <p:sp>
          <p:nvSpPr>
            <p:cNvPr id="175" name="椭圆 174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9" name="图片 178" descr="卫生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grpSp>
        <p:nvGrpSpPr>
          <p:cNvPr id="176" name="组合 175"/>
          <p:cNvGrpSpPr/>
          <p:nvPr/>
        </p:nvGrpSpPr>
        <p:grpSpPr>
          <a:xfrm rot="0">
            <a:off x="2950845" y="4998720"/>
            <a:ext cx="197485" cy="186055"/>
            <a:chOff x="10118" y="13204"/>
            <a:chExt cx="580" cy="580"/>
          </a:xfrm>
        </p:grpSpPr>
        <p:sp>
          <p:nvSpPr>
            <p:cNvPr id="177" name="椭圆 176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8" name="图片 177" descr="卫生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grpSp>
        <p:nvGrpSpPr>
          <p:cNvPr id="180" name="组合 179"/>
          <p:cNvGrpSpPr/>
          <p:nvPr/>
        </p:nvGrpSpPr>
        <p:grpSpPr>
          <a:xfrm rot="0">
            <a:off x="3004185" y="5457825"/>
            <a:ext cx="128905" cy="128905"/>
            <a:chOff x="12989" y="13204"/>
            <a:chExt cx="580" cy="580"/>
          </a:xfrm>
        </p:grpSpPr>
        <p:sp>
          <p:nvSpPr>
            <p:cNvPr id="181" name="椭圆 180"/>
            <p:cNvSpPr/>
            <p:nvPr/>
          </p:nvSpPr>
          <p:spPr>
            <a:xfrm>
              <a:off x="1298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2" name="图片 181" descr="母婴室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54" y="13268"/>
              <a:ext cx="447" cy="447"/>
            </a:xfrm>
            <a:prstGeom prst="rect">
              <a:avLst/>
            </a:prstGeom>
          </p:spPr>
        </p:pic>
      </p:grpSp>
      <p:grpSp>
        <p:nvGrpSpPr>
          <p:cNvPr id="217" name="组合 216"/>
          <p:cNvGrpSpPr/>
          <p:nvPr/>
        </p:nvGrpSpPr>
        <p:grpSpPr>
          <a:xfrm rot="0">
            <a:off x="6212840" y="5778500"/>
            <a:ext cx="214630" cy="214630"/>
            <a:chOff x="1557" y="13204"/>
            <a:chExt cx="580" cy="580"/>
          </a:xfrm>
        </p:grpSpPr>
        <p:sp>
          <p:nvSpPr>
            <p:cNvPr id="218" name="椭圆 217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9" name="图片 218" descr="出入口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grpSp>
        <p:nvGrpSpPr>
          <p:cNvPr id="183" name="组合 182"/>
          <p:cNvGrpSpPr/>
          <p:nvPr/>
        </p:nvGrpSpPr>
        <p:grpSpPr>
          <a:xfrm rot="0">
            <a:off x="7633335" y="2431415"/>
            <a:ext cx="214630" cy="214630"/>
            <a:chOff x="1557" y="13204"/>
            <a:chExt cx="580" cy="580"/>
          </a:xfrm>
        </p:grpSpPr>
        <p:sp>
          <p:nvSpPr>
            <p:cNvPr id="184" name="椭圆 183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5" name="图片 184" descr="出入口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grpSp>
        <p:nvGrpSpPr>
          <p:cNvPr id="189" name="组合 188"/>
          <p:cNvGrpSpPr/>
          <p:nvPr/>
        </p:nvGrpSpPr>
        <p:grpSpPr>
          <a:xfrm rot="0">
            <a:off x="692785" y="4319270"/>
            <a:ext cx="214630" cy="214630"/>
            <a:chOff x="1557" y="13204"/>
            <a:chExt cx="580" cy="580"/>
          </a:xfrm>
        </p:grpSpPr>
        <p:sp>
          <p:nvSpPr>
            <p:cNvPr id="190" name="椭圆 189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1" name="图片 190" descr="出入口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sp>
        <p:nvSpPr>
          <p:cNvPr id="192" name="文本框 191"/>
          <p:cNvSpPr txBox="1"/>
          <p:nvPr/>
        </p:nvSpPr>
        <p:spPr>
          <a:xfrm rot="20760000">
            <a:off x="7639685" y="2315210"/>
            <a:ext cx="87122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900" b="1">
                <a:latin typeface="微软雅黑" panose="020B0503020204020204" pitchFamily="34" charset="-122"/>
                <a:ea typeface="微软雅黑" panose="020B0503020204020204" pitchFamily="34" charset="-122"/>
              </a:rPr>
              <a:t>主入口</a:t>
            </a:r>
            <a:endParaRPr lang="zh-CN" altLang="en-US" sz="9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3" name="直接连接符 192"/>
          <p:cNvCxnSpPr/>
          <p:nvPr/>
        </p:nvCxnSpPr>
        <p:spPr>
          <a:xfrm>
            <a:off x="3700780" y="3615690"/>
            <a:ext cx="2705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4" name="文本框 193"/>
          <p:cNvSpPr txBox="1"/>
          <p:nvPr/>
        </p:nvSpPr>
        <p:spPr>
          <a:xfrm>
            <a:off x="3672840" y="3361690"/>
            <a:ext cx="328295" cy="22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31" name="圆角矩形 230"/>
          <p:cNvSpPr/>
          <p:nvPr/>
        </p:nvSpPr>
        <p:spPr>
          <a:xfrm rot="16200000">
            <a:off x="2561590" y="4150995"/>
            <a:ext cx="349250" cy="983615"/>
          </a:xfrm>
          <a:prstGeom prst="roundRect">
            <a:avLst/>
          </a:prstGeom>
          <a:solidFill>
            <a:srgbClr val="FDF5C0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2" name="组合 231"/>
          <p:cNvGrpSpPr/>
          <p:nvPr/>
        </p:nvGrpSpPr>
        <p:grpSpPr>
          <a:xfrm rot="0">
            <a:off x="2654935" y="4578985"/>
            <a:ext cx="161290" cy="161290"/>
            <a:chOff x="8717" y="13204"/>
            <a:chExt cx="580" cy="580"/>
          </a:xfrm>
        </p:grpSpPr>
        <p:sp>
          <p:nvSpPr>
            <p:cNvPr id="233" name="椭圆 232"/>
            <p:cNvSpPr/>
            <p:nvPr/>
          </p:nvSpPr>
          <p:spPr>
            <a:xfrm>
              <a:off x="8717" y="13204"/>
              <a:ext cx="581" cy="5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4" name="图片 233" descr="用餐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09" y="13299"/>
              <a:ext cx="398" cy="398"/>
            </a:xfrm>
            <a:prstGeom prst="rect">
              <a:avLst/>
            </a:prstGeom>
          </p:spPr>
        </p:pic>
      </p:grpSp>
      <p:sp>
        <p:nvSpPr>
          <p:cNvPr id="196" name="圆角矩形 195"/>
          <p:cNvSpPr/>
          <p:nvPr/>
        </p:nvSpPr>
        <p:spPr>
          <a:xfrm>
            <a:off x="8589010" y="5262880"/>
            <a:ext cx="421005" cy="365125"/>
          </a:xfrm>
          <a:prstGeom prst="roundRect">
            <a:avLst/>
          </a:prstGeom>
          <a:solidFill>
            <a:srgbClr val="FDF5C0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7" name="组合 196"/>
          <p:cNvGrpSpPr/>
          <p:nvPr/>
        </p:nvGrpSpPr>
        <p:grpSpPr>
          <a:xfrm rot="0">
            <a:off x="8712835" y="5368925"/>
            <a:ext cx="161290" cy="161290"/>
            <a:chOff x="8717" y="13204"/>
            <a:chExt cx="580" cy="580"/>
          </a:xfrm>
        </p:grpSpPr>
        <p:sp>
          <p:nvSpPr>
            <p:cNvPr id="198" name="椭圆 197"/>
            <p:cNvSpPr/>
            <p:nvPr/>
          </p:nvSpPr>
          <p:spPr>
            <a:xfrm>
              <a:off x="8717" y="13204"/>
              <a:ext cx="581" cy="5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9" name="图片 198" descr="用餐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09" y="13299"/>
              <a:ext cx="398" cy="398"/>
            </a:xfrm>
            <a:prstGeom prst="rect">
              <a:avLst/>
            </a:prstGeom>
          </p:spPr>
        </p:pic>
      </p:grpSp>
      <p:sp>
        <p:nvSpPr>
          <p:cNvPr id="200" name="矩形 199"/>
          <p:cNvSpPr/>
          <p:nvPr/>
        </p:nvSpPr>
        <p:spPr>
          <a:xfrm>
            <a:off x="2035810" y="5225415"/>
            <a:ext cx="255905" cy="481965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01" name="组合 200"/>
          <p:cNvGrpSpPr/>
          <p:nvPr/>
        </p:nvGrpSpPr>
        <p:grpSpPr>
          <a:xfrm rot="0">
            <a:off x="2089150" y="5407660"/>
            <a:ext cx="130810" cy="130810"/>
            <a:chOff x="8250" y="5209"/>
            <a:chExt cx="254" cy="254"/>
          </a:xfrm>
        </p:grpSpPr>
        <p:sp>
          <p:nvSpPr>
            <p:cNvPr id="202" name="椭圆 201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203" name="图片 202" descr="楼梯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204" name="矩形 203"/>
          <p:cNvSpPr/>
          <p:nvPr/>
        </p:nvSpPr>
        <p:spPr>
          <a:xfrm rot="1080000">
            <a:off x="8505825" y="5944235"/>
            <a:ext cx="220345" cy="572770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05" name="组合 204"/>
          <p:cNvGrpSpPr/>
          <p:nvPr/>
        </p:nvGrpSpPr>
        <p:grpSpPr>
          <a:xfrm rot="0">
            <a:off x="8559800" y="6202045"/>
            <a:ext cx="130810" cy="130810"/>
            <a:chOff x="8250" y="5209"/>
            <a:chExt cx="254" cy="254"/>
          </a:xfrm>
        </p:grpSpPr>
        <p:sp>
          <p:nvSpPr>
            <p:cNvPr id="206" name="椭圆 205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207" name="图片 206" descr="楼梯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208" name="任意多边形 207"/>
          <p:cNvSpPr/>
          <p:nvPr/>
        </p:nvSpPr>
        <p:spPr>
          <a:xfrm>
            <a:off x="9397365" y="5052695"/>
            <a:ext cx="684530" cy="464185"/>
          </a:xfrm>
          <a:custGeom>
            <a:avLst/>
            <a:gdLst>
              <a:gd name="connisteX0" fmla="*/ 0 w 684530"/>
              <a:gd name="connsiteY0" fmla="*/ 196850 h 464185"/>
              <a:gd name="connisteX1" fmla="*/ 100965 w 684530"/>
              <a:gd name="connsiteY1" fmla="*/ 464185 h 464185"/>
              <a:gd name="connisteX2" fmla="*/ 684530 w 684530"/>
              <a:gd name="connsiteY2" fmla="*/ 273685 h 464185"/>
              <a:gd name="connisteX3" fmla="*/ 583565 w 684530"/>
              <a:gd name="connsiteY3" fmla="*/ 0 h 464185"/>
              <a:gd name="connisteX4" fmla="*/ 0 w 684530"/>
              <a:gd name="connsiteY4" fmla="*/ 196850 h 4641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84530" h="464185">
                <a:moveTo>
                  <a:pt x="0" y="196850"/>
                </a:moveTo>
                <a:lnTo>
                  <a:pt x="100965" y="464185"/>
                </a:lnTo>
                <a:lnTo>
                  <a:pt x="684530" y="273685"/>
                </a:lnTo>
                <a:lnTo>
                  <a:pt x="583565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09" name="组合 208"/>
          <p:cNvGrpSpPr/>
          <p:nvPr/>
        </p:nvGrpSpPr>
        <p:grpSpPr>
          <a:xfrm rot="0">
            <a:off x="9676130" y="5222240"/>
            <a:ext cx="130810" cy="130810"/>
            <a:chOff x="8250" y="5209"/>
            <a:chExt cx="254" cy="254"/>
          </a:xfrm>
        </p:grpSpPr>
        <p:sp>
          <p:nvSpPr>
            <p:cNvPr id="210" name="椭圆 209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211" name="图片 210" descr="楼梯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grpSp>
        <p:nvGrpSpPr>
          <p:cNvPr id="212" name="组合 211"/>
          <p:cNvGrpSpPr/>
          <p:nvPr/>
        </p:nvGrpSpPr>
        <p:grpSpPr>
          <a:xfrm rot="0">
            <a:off x="9657080" y="4686935"/>
            <a:ext cx="130810" cy="130810"/>
            <a:chOff x="8250" y="5209"/>
            <a:chExt cx="254" cy="254"/>
          </a:xfrm>
        </p:grpSpPr>
        <p:sp>
          <p:nvSpPr>
            <p:cNvPr id="213" name="椭圆 212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215" name="图片 214" descr="楼梯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216" name="任意多边形 215"/>
          <p:cNvSpPr/>
          <p:nvPr/>
        </p:nvSpPr>
        <p:spPr>
          <a:xfrm>
            <a:off x="2527300" y="4939665"/>
            <a:ext cx="374650" cy="172720"/>
          </a:xfrm>
          <a:custGeom>
            <a:avLst/>
            <a:gdLst>
              <a:gd name="connisteX0" fmla="*/ 0 w 374650"/>
              <a:gd name="connsiteY0" fmla="*/ 0 h 172720"/>
              <a:gd name="connisteX1" fmla="*/ 374650 w 374650"/>
              <a:gd name="connsiteY1" fmla="*/ 0 h 172720"/>
              <a:gd name="connisteX2" fmla="*/ 368935 w 374650"/>
              <a:gd name="connsiteY2" fmla="*/ 172720 h 172720"/>
              <a:gd name="connisteX3" fmla="*/ 0 w 374650"/>
              <a:gd name="connsiteY3" fmla="*/ 167005 h 172720"/>
              <a:gd name="connisteX4" fmla="*/ 0 w 374650"/>
              <a:gd name="connsiteY4" fmla="*/ 0 h 1727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374650" h="172720">
                <a:moveTo>
                  <a:pt x="0" y="0"/>
                </a:moveTo>
                <a:lnTo>
                  <a:pt x="374650" y="0"/>
                </a:lnTo>
                <a:lnTo>
                  <a:pt x="368935" y="172720"/>
                </a:lnTo>
                <a:lnTo>
                  <a:pt x="0" y="167005"/>
                </a:lnTo>
                <a:lnTo>
                  <a:pt x="0" y="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20" name="组合 219"/>
          <p:cNvGrpSpPr/>
          <p:nvPr/>
        </p:nvGrpSpPr>
        <p:grpSpPr>
          <a:xfrm rot="0">
            <a:off x="2662555" y="4954270"/>
            <a:ext cx="128270" cy="128270"/>
            <a:chOff x="14404" y="13204"/>
            <a:chExt cx="580" cy="580"/>
          </a:xfrm>
        </p:grpSpPr>
        <p:sp>
          <p:nvSpPr>
            <p:cNvPr id="221" name="椭圆 220"/>
            <p:cNvSpPr/>
            <p:nvPr/>
          </p:nvSpPr>
          <p:spPr>
            <a:xfrm>
              <a:off x="14404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2" name="图片 221" descr="热水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517" y="13290"/>
              <a:ext cx="393" cy="393"/>
            </a:xfrm>
            <a:prstGeom prst="rect">
              <a:avLst/>
            </a:prstGeom>
          </p:spPr>
        </p:pic>
      </p:grpSp>
      <p:sp>
        <p:nvSpPr>
          <p:cNvPr id="223" name="任意多边形 222"/>
          <p:cNvSpPr/>
          <p:nvPr/>
        </p:nvSpPr>
        <p:spPr>
          <a:xfrm>
            <a:off x="8670925" y="6285230"/>
            <a:ext cx="530225" cy="440690"/>
          </a:xfrm>
          <a:custGeom>
            <a:avLst/>
            <a:gdLst>
              <a:gd name="connisteX0" fmla="*/ 107315 w 530225"/>
              <a:gd name="connsiteY0" fmla="*/ 0 h 440690"/>
              <a:gd name="connisteX1" fmla="*/ 530225 w 530225"/>
              <a:gd name="connsiteY1" fmla="*/ 154940 h 440690"/>
              <a:gd name="connisteX2" fmla="*/ 434975 w 530225"/>
              <a:gd name="connsiteY2" fmla="*/ 440690 h 440690"/>
              <a:gd name="connisteX3" fmla="*/ 0 w 530225"/>
              <a:gd name="connsiteY3" fmla="*/ 279400 h 440690"/>
              <a:gd name="connisteX4" fmla="*/ 107315 w 530225"/>
              <a:gd name="connsiteY4" fmla="*/ 0 h 4406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30225" h="440690">
                <a:moveTo>
                  <a:pt x="107315" y="0"/>
                </a:moveTo>
                <a:lnTo>
                  <a:pt x="530225" y="154940"/>
                </a:lnTo>
                <a:lnTo>
                  <a:pt x="434975" y="440690"/>
                </a:lnTo>
                <a:lnTo>
                  <a:pt x="0" y="279400"/>
                </a:lnTo>
                <a:lnTo>
                  <a:pt x="107315" y="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24" name="组合 223"/>
          <p:cNvGrpSpPr/>
          <p:nvPr/>
        </p:nvGrpSpPr>
        <p:grpSpPr>
          <a:xfrm rot="0">
            <a:off x="8825865" y="6428105"/>
            <a:ext cx="131445" cy="131445"/>
            <a:chOff x="17232" y="13204"/>
            <a:chExt cx="580" cy="580"/>
          </a:xfrm>
        </p:grpSpPr>
        <p:sp>
          <p:nvSpPr>
            <p:cNvPr id="225" name="椭圆 224"/>
            <p:cNvSpPr/>
            <p:nvPr/>
          </p:nvSpPr>
          <p:spPr>
            <a:xfrm>
              <a:off x="17232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6" name="图片 225" descr="司乘休息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7332" y="13304"/>
              <a:ext cx="380" cy="380"/>
            </a:xfrm>
            <a:prstGeom prst="rect">
              <a:avLst/>
            </a:prstGeom>
          </p:spPr>
        </p:pic>
      </p:grpSp>
      <p:grpSp>
        <p:nvGrpSpPr>
          <p:cNvPr id="227" name="组合 226"/>
          <p:cNvGrpSpPr/>
          <p:nvPr/>
        </p:nvGrpSpPr>
        <p:grpSpPr>
          <a:xfrm rot="0">
            <a:off x="9312275" y="6464935"/>
            <a:ext cx="146050" cy="146050"/>
            <a:chOff x="15760" y="13204"/>
            <a:chExt cx="580" cy="580"/>
          </a:xfrm>
        </p:grpSpPr>
        <p:sp>
          <p:nvSpPr>
            <p:cNvPr id="228" name="椭圆 227"/>
            <p:cNvSpPr/>
            <p:nvPr/>
          </p:nvSpPr>
          <p:spPr>
            <a:xfrm>
              <a:off x="15760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9" name="图片 228" descr="淋浴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5790" y="13255"/>
              <a:ext cx="484" cy="484"/>
            </a:xfrm>
            <a:prstGeom prst="rect">
              <a:avLst/>
            </a:prstGeom>
          </p:spPr>
        </p:pic>
      </p:grpSp>
      <p:sp>
        <p:nvSpPr>
          <p:cNvPr id="235" name="任意多边形 234"/>
          <p:cNvSpPr/>
          <p:nvPr/>
        </p:nvSpPr>
        <p:spPr>
          <a:xfrm>
            <a:off x="9493885" y="6312535"/>
            <a:ext cx="1167130" cy="904875"/>
          </a:xfrm>
          <a:custGeom>
            <a:avLst/>
            <a:gdLst>
              <a:gd name="connisteX0" fmla="*/ 214630 w 1167130"/>
              <a:gd name="connsiteY0" fmla="*/ 0 h 904875"/>
              <a:gd name="connisteX1" fmla="*/ 1167130 w 1167130"/>
              <a:gd name="connsiteY1" fmla="*/ 351155 h 904875"/>
              <a:gd name="connisteX2" fmla="*/ 988060 w 1167130"/>
              <a:gd name="connsiteY2" fmla="*/ 904875 h 904875"/>
              <a:gd name="connisteX3" fmla="*/ 0 w 1167130"/>
              <a:gd name="connsiteY3" fmla="*/ 553720 h 904875"/>
              <a:gd name="connisteX4" fmla="*/ 214630 w 1167130"/>
              <a:gd name="connsiteY4" fmla="*/ 0 h 9048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167130" h="904875">
                <a:moveTo>
                  <a:pt x="214630" y="0"/>
                </a:moveTo>
                <a:lnTo>
                  <a:pt x="1167130" y="351155"/>
                </a:lnTo>
                <a:lnTo>
                  <a:pt x="988060" y="904875"/>
                </a:lnTo>
                <a:lnTo>
                  <a:pt x="0" y="553720"/>
                </a:lnTo>
                <a:lnTo>
                  <a:pt x="214630" y="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36" name="组合 235"/>
          <p:cNvGrpSpPr/>
          <p:nvPr/>
        </p:nvGrpSpPr>
        <p:grpSpPr>
          <a:xfrm rot="0">
            <a:off x="9914890" y="6593205"/>
            <a:ext cx="321310" cy="321310"/>
            <a:chOff x="10118" y="13204"/>
            <a:chExt cx="580" cy="580"/>
          </a:xfrm>
        </p:grpSpPr>
        <p:sp>
          <p:nvSpPr>
            <p:cNvPr id="237" name="椭圆 236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8" name="图片 237" descr="卫生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sp>
        <p:nvSpPr>
          <p:cNvPr id="32" name="文本框 128"/>
          <p:cNvSpPr txBox="1"/>
          <p:nvPr/>
        </p:nvSpPr>
        <p:spPr>
          <a:xfrm>
            <a:off x="4769485" y="4716145"/>
            <a:ext cx="347980" cy="174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20㎡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5" name="文本框 128"/>
          <p:cNvSpPr txBox="1"/>
          <p:nvPr/>
        </p:nvSpPr>
        <p:spPr>
          <a:xfrm>
            <a:off x="5300980" y="4693920"/>
            <a:ext cx="347980" cy="174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15㎡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8373745" y="2383155"/>
            <a:ext cx="1610995" cy="1055370"/>
          </a:xfrm>
          <a:custGeom>
            <a:avLst/>
            <a:gdLst>
              <a:gd name="connisteX0" fmla="*/ 0 w 1610995"/>
              <a:gd name="connsiteY0" fmla="*/ 269875 h 1055370"/>
              <a:gd name="connisteX1" fmla="*/ 277495 w 1610995"/>
              <a:gd name="connsiteY1" fmla="*/ 1055370 h 1055370"/>
              <a:gd name="connisteX2" fmla="*/ 1610995 w 1610995"/>
              <a:gd name="connsiteY2" fmla="*/ 594995 h 1055370"/>
              <a:gd name="connisteX3" fmla="*/ 1388745 w 1610995"/>
              <a:gd name="connsiteY3" fmla="*/ 0 h 1055370"/>
              <a:gd name="connisteX4" fmla="*/ 436245 w 1610995"/>
              <a:gd name="connsiteY4" fmla="*/ 349250 h 1055370"/>
              <a:gd name="connisteX5" fmla="*/ 356870 w 1610995"/>
              <a:gd name="connsiteY5" fmla="*/ 127000 h 1055370"/>
              <a:gd name="connisteX6" fmla="*/ 0 w 1610995"/>
              <a:gd name="connsiteY6" fmla="*/ 269875 h 10553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610995" h="1055370">
                <a:moveTo>
                  <a:pt x="0" y="269875"/>
                </a:moveTo>
                <a:lnTo>
                  <a:pt x="277495" y="1055370"/>
                </a:lnTo>
                <a:lnTo>
                  <a:pt x="1610995" y="594995"/>
                </a:lnTo>
                <a:lnTo>
                  <a:pt x="1388745" y="0"/>
                </a:lnTo>
                <a:lnTo>
                  <a:pt x="436245" y="349250"/>
                </a:lnTo>
                <a:lnTo>
                  <a:pt x="356870" y="127000"/>
                </a:lnTo>
                <a:lnTo>
                  <a:pt x="0" y="269875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9123045" y="2383790"/>
            <a:ext cx="844550" cy="787400"/>
          </a:xfrm>
          <a:custGeom>
            <a:avLst/>
            <a:gdLst>
              <a:gd name="connisteX0" fmla="*/ 0 w 825500"/>
              <a:gd name="connsiteY0" fmla="*/ 228600 h 742950"/>
              <a:gd name="connisteX1" fmla="*/ 635000 w 825500"/>
              <a:gd name="connsiteY1" fmla="*/ 0 h 742950"/>
              <a:gd name="connisteX2" fmla="*/ 825500 w 825500"/>
              <a:gd name="connsiteY2" fmla="*/ 508000 h 742950"/>
              <a:gd name="connisteX3" fmla="*/ 196850 w 825500"/>
              <a:gd name="connsiteY3" fmla="*/ 742950 h 742950"/>
              <a:gd name="connisteX4" fmla="*/ 0 w 825500"/>
              <a:gd name="connsiteY4" fmla="*/ 228600 h 7429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25500" h="742950">
                <a:moveTo>
                  <a:pt x="0" y="228600"/>
                </a:moveTo>
                <a:lnTo>
                  <a:pt x="635000" y="0"/>
                </a:lnTo>
                <a:lnTo>
                  <a:pt x="825500" y="508000"/>
                </a:lnTo>
                <a:lnTo>
                  <a:pt x="196850" y="742950"/>
                </a:lnTo>
                <a:lnTo>
                  <a:pt x="0" y="228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1EA3AC">
                    <a:alpha val="8000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 rot="21180000">
            <a:off x="9078872" y="2540405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 b="1"/>
              <a:t>S-20</a:t>
            </a:r>
            <a:endParaRPr lang="en-US" altLang="zh-CN" sz="800" b="1"/>
          </a:p>
        </p:txBody>
      </p:sp>
      <p:sp>
        <p:nvSpPr>
          <p:cNvPr id="8" name="文本框 7"/>
          <p:cNvSpPr txBox="1"/>
          <p:nvPr/>
        </p:nvSpPr>
        <p:spPr>
          <a:xfrm rot="20460000">
            <a:off x="8355330" y="2633980"/>
            <a:ext cx="483235" cy="245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000" b="1" dirty="0"/>
              <a:t>S-16</a:t>
            </a:r>
            <a:endParaRPr lang="en-US" altLang="zh-CN" sz="1000" b="1" dirty="0"/>
          </a:p>
        </p:txBody>
      </p:sp>
      <p:sp>
        <p:nvSpPr>
          <p:cNvPr id="9" name="文本框 128"/>
          <p:cNvSpPr txBox="1"/>
          <p:nvPr/>
        </p:nvSpPr>
        <p:spPr>
          <a:xfrm rot="20640000">
            <a:off x="9453880" y="2812415"/>
            <a:ext cx="682625" cy="18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149㎡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 rot="20700000">
            <a:off x="8620125" y="2756535"/>
            <a:ext cx="1238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带走零售类（一）</a:t>
            </a:r>
            <a:endParaRPr lang="zh-CN" altLang="en-US" sz="1200" b="1" dirty="0"/>
          </a:p>
        </p:txBody>
      </p:sp>
      <p:sp>
        <p:nvSpPr>
          <p:cNvPr id="14" name="右箭头 3"/>
          <p:cNvSpPr/>
          <p:nvPr/>
        </p:nvSpPr>
        <p:spPr>
          <a:xfrm rot="16500000">
            <a:off x="5543550" y="5932170"/>
            <a:ext cx="379730" cy="300990"/>
          </a:xfrm>
          <a:prstGeom prst="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  <p:tag name="resource_record_key" val="{&quot;13&quot;:[20481778,20481812],&quot;65&quot;:[20205081]}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DOCER_TEMPLATE_OPEN_ONCE_MARK" val="1"/>
  <p:tag name="COMMONDATA" val="eyJoZGlkIjoiNWQ0YWJhZjVjZWE1MzYyYzQ4ZmYwMzc2YmEzMTM3YTgifQ=="/>
  <p:tag name="KSO_WPP_MARK_KEY" val="cb3b9ee0-79a9-4254-8e8f-94b5dd82a203"/>
  <p:tag name="commondata" val="eyJoZGlkIjoiODEzYWIyMTZlNjc0MWMyMjE2MTlhY2I2YjM1YmQ0MWIifQ=="/>
  <p:tag name="resource_record_key" val="{&quot;13&quot;:[19972045,4721715,20481778,20481812],&quot;65&quot;:[20205081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20211225兰溪高速服务区南北区业态(1)</Template>
  <TotalTime>0</TotalTime>
  <Words>612</Words>
  <Application>WPS 演示</Application>
  <PresentationFormat>A3 纸张(297x420 毫米)</PresentationFormat>
  <Paragraphs>283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Century Gothic</vt:lpstr>
      <vt:lpstr>Arial Unicode MS</vt:lpstr>
      <vt:lpstr>等线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King</cp:lastModifiedBy>
  <cp:revision>287</cp:revision>
  <dcterms:created xsi:type="dcterms:W3CDTF">2021-12-27T03:28:00Z</dcterms:created>
  <dcterms:modified xsi:type="dcterms:W3CDTF">2025-08-18T04:55:54Z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8ABB4992A7DE4E7B9F6F7026F3BC00B0_13</vt:lpwstr>
  </property>
</Properties>
</file>