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9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5" name="图片 1" descr="面馆南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1695" y="463550"/>
            <a:ext cx="10456545" cy="592391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2" descr="面馆北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305" y="278765"/>
            <a:ext cx="11236960" cy="636587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9" baseType="lpstr">
      <vt:lpstr>Arial</vt:lpstr>
      <vt:lpstr>宋体</vt:lpstr>
      <vt:lpstr>Wingdings</vt:lpstr>
      <vt:lpstr>Calibri</vt:lpstr>
      <vt:lpstr>微软雅黑</vt:lpstr>
      <vt:lpstr>Arial Unicode MS</vt:lpstr>
      <vt:lpstr>WPS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✨Sori Na✨</cp:lastModifiedBy>
  <cp:revision>4</cp:revision>
  <dcterms:created xsi:type="dcterms:W3CDTF">2023-08-09T12:44:00Z</dcterms:created>
  <dcterms:modified xsi:type="dcterms:W3CDTF">2025-08-18T06:22:57Z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2052-12.1.0.21915</vt:lpwstr>
  </property>
  <property fmtid="{D5CDD505-2E9C-101B-9397-08002B2CF9AE}" pid="3" name="ICV">
    <vt:lpwstr>82B4F5BBEE414A48B96CB28FBAA9E5BC_12</vt:lpwstr>
  </property>
</Properties>
</file>