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2" descr="箱单预录南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6440" y="386715"/>
            <a:ext cx="10911205" cy="61817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✨Sori Na✨</cp:lastModifiedBy>
  <cp:revision>6</cp:revision>
  <dcterms:created xsi:type="dcterms:W3CDTF">2023-08-09T12:44:00Z</dcterms:created>
  <dcterms:modified xsi:type="dcterms:W3CDTF">2025-09-03T02:16:39Z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82B4F5BBEE414A48B96CB28FBAA9E5BC_12</vt:lpwstr>
  </property>
</Properties>
</file>